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handoutMasterIdLst>
    <p:handoutMasterId r:id="rId17"/>
  </p:handoutMasterIdLst>
  <p:sldIdLst>
    <p:sldId id="256" r:id="rId5"/>
    <p:sldId id="257" r:id="rId6"/>
    <p:sldId id="258" r:id="rId7"/>
    <p:sldId id="278" r:id="rId8"/>
    <p:sldId id="295" r:id="rId9"/>
    <p:sldId id="259" r:id="rId10"/>
    <p:sldId id="292" r:id="rId11"/>
    <p:sldId id="293" r:id="rId12"/>
    <p:sldId id="296" r:id="rId13"/>
    <p:sldId id="302" r:id="rId14"/>
    <p:sldId id="303" r:id="rId15"/>
    <p:sldId id="294" r:id="rId16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566738" y="0"/>
            <a:ext cx="7891462" cy="6821488"/>
            <a:chOff x="0" y="0"/>
            <a:chExt cx="4971" cy="4297"/>
          </a:xfrm>
        </p:grpSpPr>
        <p:sp>
          <p:nvSpPr>
            <p:cNvPr id="1132" name="Rectangle 3"/>
            <p:cNvSpPr>
              <a:spLocks noChangeArrowheads="1"/>
            </p:cNvSpPr>
            <p:nvPr/>
          </p:nvSpPr>
          <p:spPr bwMode="auto"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3" name="Freeform 4"/>
            <p:cNvSpPr>
              <a:spLocks noEditPoints="1"/>
            </p:cNvSpPr>
            <p:nvPr/>
          </p:nvSpPr>
          <p:spPr>
            <a:xfrm>
              <a:off x="35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4" name="Freeform 5"/>
            <p:cNvSpPr>
              <a:spLocks noEditPoints="1"/>
            </p:cNvSpPr>
            <p:nvPr/>
          </p:nvSpPr>
          <p:spPr>
            <a:xfrm>
              <a:off x="35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5" name="Freeform 6"/>
            <p:cNvSpPr>
              <a:spLocks noEditPoints="1"/>
            </p:cNvSpPr>
            <p:nvPr/>
          </p:nvSpPr>
          <p:spPr>
            <a:xfrm>
              <a:off x="35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6" name="Freeform 7"/>
            <p:cNvSpPr>
              <a:spLocks noEditPoints="1"/>
            </p:cNvSpPr>
            <p:nvPr/>
          </p:nvSpPr>
          <p:spPr>
            <a:xfrm>
              <a:off x="35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7" name="Freeform 8"/>
            <p:cNvSpPr>
              <a:spLocks noEditPoints="1"/>
            </p:cNvSpPr>
            <p:nvPr/>
          </p:nvSpPr>
          <p:spPr>
            <a:xfrm>
              <a:off x="35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8" name="Freeform 9"/>
            <p:cNvSpPr>
              <a:spLocks noEditPoints="1"/>
            </p:cNvSpPr>
            <p:nvPr/>
          </p:nvSpPr>
          <p:spPr>
            <a:xfrm>
              <a:off x="35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9" name="Freeform 10"/>
            <p:cNvSpPr>
              <a:spLocks noEditPoints="1"/>
            </p:cNvSpPr>
            <p:nvPr/>
          </p:nvSpPr>
          <p:spPr>
            <a:xfrm>
              <a:off x="35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0" name="Freeform 11"/>
            <p:cNvSpPr>
              <a:spLocks noEditPoints="1"/>
            </p:cNvSpPr>
            <p:nvPr/>
          </p:nvSpPr>
          <p:spPr>
            <a:xfrm>
              <a:off x="35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1" name="Freeform 12"/>
            <p:cNvSpPr>
              <a:spLocks noEditPoints="1"/>
            </p:cNvSpPr>
            <p:nvPr/>
          </p:nvSpPr>
          <p:spPr>
            <a:xfrm>
              <a:off x="35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2" name="Freeform 13"/>
            <p:cNvSpPr>
              <a:spLocks noEditPoints="1"/>
            </p:cNvSpPr>
            <p:nvPr/>
          </p:nvSpPr>
          <p:spPr>
            <a:xfrm>
              <a:off x="35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3" name="Rectangle 14"/>
            <p:cNvSpPr>
              <a:spLocks noChangeArrowheads="1"/>
            </p:cNvSpPr>
            <p:nvPr/>
          </p:nvSpPr>
          <p:spPr bwMode="auto"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4" name="Rectangle 15"/>
            <p:cNvSpPr>
              <a:spLocks noChangeArrowheads="1"/>
            </p:cNvSpPr>
            <p:nvPr/>
          </p:nvSpPr>
          <p:spPr bwMode="auto"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5" name="Freeform 16"/>
            <p:cNvSpPr>
              <a:spLocks noEditPoints="1"/>
            </p:cNvSpPr>
            <p:nvPr/>
          </p:nvSpPr>
          <p:spPr>
            <a:xfrm>
              <a:off x="480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6" name="Freeform 17"/>
            <p:cNvSpPr>
              <a:spLocks noEditPoints="1"/>
            </p:cNvSpPr>
            <p:nvPr/>
          </p:nvSpPr>
          <p:spPr>
            <a:xfrm>
              <a:off x="480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7" name="Freeform 18"/>
            <p:cNvSpPr>
              <a:spLocks noEditPoints="1"/>
            </p:cNvSpPr>
            <p:nvPr/>
          </p:nvSpPr>
          <p:spPr>
            <a:xfrm>
              <a:off x="480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8" name="Freeform 19"/>
            <p:cNvSpPr>
              <a:spLocks noEditPoints="1"/>
            </p:cNvSpPr>
            <p:nvPr/>
          </p:nvSpPr>
          <p:spPr>
            <a:xfrm>
              <a:off x="480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9" name="Freeform 20"/>
            <p:cNvSpPr>
              <a:spLocks noEditPoints="1"/>
            </p:cNvSpPr>
            <p:nvPr/>
          </p:nvSpPr>
          <p:spPr>
            <a:xfrm>
              <a:off x="480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0" name="Freeform 21"/>
            <p:cNvSpPr>
              <a:spLocks noEditPoints="1"/>
            </p:cNvSpPr>
            <p:nvPr/>
          </p:nvSpPr>
          <p:spPr>
            <a:xfrm>
              <a:off x="480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1" name="Freeform 22"/>
            <p:cNvSpPr>
              <a:spLocks noEditPoints="1"/>
            </p:cNvSpPr>
            <p:nvPr/>
          </p:nvSpPr>
          <p:spPr>
            <a:xfrm>
              <a:off x="480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2" name="Freeform 23"/>
            <p:cNvSpPr>
              <a:spLocks noEditPoints="1"/>
            </p:cNvSpPr>
            <p:nvPr/>
          </p:nvSpPr>
          <p:spPr>
            <a:xfrm>
              <a:off x="480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3" name="Freeform 24"/>
            <p:cNvSpPr>
              <a:spLocks noEditPoints="1"/>
            </p:cNvSpPr>
            <p:nvPr/>
          </p:nvSpPr>
          <p:spPr>
            <a:xfrm>
              <a:off x="480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4" name="Freeform 25"/>
            <p:cNvSpPr>
              <a:spLocks noEditPoints="1"/>
            </p:cNvSpPr>
            <p:nvPr/>
          </p:nvSpPr>
          <p:spPr>
            <a:xfrm>
              <a:off x="480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5" name="Rectangle 26"/>
            <p:cNvSpPr>
              <a:spLocks noChangeArrowheads="1"/>
            </p:cNvSpPr>
            <p:nvPr/>
          </p:nvSpPr>
          <p:spPr bwMode="auto"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6" name="Rectangle 27"/>
            <p:cNvSpPr>
              <a:spLocks noChangeArrowheads="1"/>
            </p:cNvSpPr>
            <p:nvPr/>
          </p:nvSpPr>
          <p:spPr bwMode="auto"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7" name="Freeform 28"/>
            <p:cNvSpPr>
              <a:spLocks noEditPoints="1"/>
            </p:cNvSpPr>
            <p:nvPr/>
          </p:nvSpPr>
          <p:spPr>
            <a:xfrm>
              <a:off x="930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8" name="Freeform 29"/>
            <p:cNvSpPr>
              <a:spLocks noEditPoints="1"/>
            </p:cNvSpPr>
            <p:nvPr/>
          </p:nvSpPr>
          <p:spPr>
            <a:xfrm>
              <a:off x="930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9" name="Freeform 30"/>
            <p:cNvSpPr>
              <a:spLocks noEditPoints="1"/>
            </p:cNvSpPr>
            <p:nvPr/>
          </p:nvSpPr>
          <p:spPr>
            <a:xfrm>
              <a:off x="930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0" name="Freeform 31"/>
            <p:cNvSpPr>
              <a:spLocks noEditPoints="1"/>
            </p:cNvSpPr>
            <p:nvPr/>
          </p:nvSpPr>
          <p:spPr>
            <a:xfrm>
              <a:off x="930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1" name="Freeform 32"/>
            <p:cNvSpPr>
              <a:spLocks noEditPoints="1"/>
            </p:cNvSpPr>
            <p:nvPr/>
          </p:nvSpPr>
          <p:spPr>
            <a:xfrm>
              <a:off x="930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2" name="Freeform 33"/>
            <p:cNvSpPr>
              <a:spLocks noEditPoints="1"/>
            </p:cNvSpPr>
            <p:nvPr/>
          </p:nvSpPr>
          <p:spPr>
            <a:xfrm>
              <a:off x="930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3" name="Freeform 34"/>
            <p:cNvSpPr>
              <a:spLocks noEditPoints="1"/>
            </p:cNvSpPr>
            <p:nvPr/>
          </p:nvSpPr>
          <p:spPr>
            <a:xfrm>
              <a:off x="930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4" name="Freeform 35"/>
            <p:cNvSpPr>
              <a:spLocks noEditPoints="1"/>
            </p:cNvSpPr>
            <p:nvPr/>
          </p:nvSpPr>
          <p:spPr>
            <a:xfrm>
              <a:off x="930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5" name="Freeform 36"/>
            <p:cNvSpPr>
              <a:spLocks noEditPoints="1"/>
            </p:cNvSpPr>
            <p:nvPr/>
          </p:nvSpPr>
          <p:spPr>
            <a:xfrm>
              <a:off x="930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6" name="Freeform 37"/>
            <p:cNvSpPr>
              <a:spLocks noEditPoints="1"/>
            </p:cNvSpPr>
            <p:nvPr/>
          </p:nvSpPr>
          <p:spPr>
            <a:xfrm>
              <a:off x="930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7" name="Rectangle 38"/>
            <p:cNvSpPr>
              <a:spLocks noChangeArrowheads="1"/>
            </p:cNvSpPr>
            <p:nvPr/>
          </p:nvSpPr>
          <p:spPr bwMode="auto"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8" name="Rectangle 39"/>
            <p:cNvSpPr>
              <a:spLocks noChangeArrowheads="1"/>
            </p:cNvSpPr>
            <p:nvPr/>
          </p:nvSpPr>
          <p:spPr bwMode="auto"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9" name="Freeform 40"/>
            <p:cNvSpPr>
              <a:spLocks noEditPoints="1"/>
            </p:cNvSpPr>
            <p:nvPr/>
          </p:nvSpPr>
          <p:spPr>
            <a:xfrm>
              <a:off x="1375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0" name="Freeform 41"/>
            <p:cNvSpPr>
              <a:spLocks noEditPoints="1"/>
            </p:cNvSpPr>
            <p:nvPr/>
          </p:nvSpPr>
          <p:spPr>
            <a:xfrm>
              <a:off x="1375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1" name="Freeform 42"/>
            <p:cNvSpPr>
              <a:spLocks noEditPoints="1"/>
            </p:cNvSpPr>
            <p:nvPr/>
          </p:nvSpPr>
          <p:spPr>
            <a:xfrm>
              <a:off x="1375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2" name="Freeform 43"/>
            <p:cNvSpPr>
              <a:spLocks noEditPoints="1"/>
            </p:cNvSpPr>
            <p:nvPr/>
          </p:nvSpPr>
          <p:spPr>
            <a:xfrm>
              <a:off x="1375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3" name="Freeform 44"/>
            <p:cNvSpPr>
              <a:spLocks noEditPoints="1"/>
            </p:cNvSpPr>
            <p:nvPr/>
          </p:nvSpPr>
          <p:spPr>
            <a:xfrm>
              <a:off x="1375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4" name="Freeform 45"/>
            <p:cNvSpPr>
              <a:spLocks noEditPoints="1"/>
            </p:cNvSpPr>
            <p:nvPr/>
          </p:nvSpPr>
          <p:spPr>
            <a:xfrm>
              <a:off x="1375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5" name="Freeform 46"/>
            <p:cNvSpPr>
              <a:spLocks noEditPoints="1"/>
            </p:cNvSpPr>
            <p:nvPr/>
          </p:nvSpPr>
          <p:spPr>
            <a:xfrm>
              <a:off x="1375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6" name="Freeform 47"/>
            <p:cNvSpPr>
              <a:spLocks noEditPoints="1"/>
            </p:cNvSpPr>
            <p:nvPr/>
          </p:nvSpPr>
          <p:spPr>
            <a:xfrm>
              <a:off x="1375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7" name="Freeform 48"/>
            <p:cNvSpPr>
              <a:spLocks noEditPoints="1"/>
            </p:cNvSpPr>
            <p:nvPr/>
          </p:nvSpPr>
          <p:spPr>
            <a:xfrm>
              <a:off x="1375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8" name="Freeform 49"/>
            <p:cNvSpPr>
              <a:spLocks noEditPoints="1"/>
            </p:cNvSpPr>
            <p:nvPr/>
          </p:nvSpPr>
          <p:spPr>
            <a:xfrm>
              <a:off x="1375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9" name="Rectangle 50"/>
            <p:cNvSpPr>
              <a:spLocks noChangeArrowheads="1"/>
            </p:cNvSpPr>
            <p:nvPr/>
          </p:nvSpPr>
          <p:spPr bwMode="auto"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0" name="Rectangle 51"/>
            <p:cNvSpPr>
              <a:spLocks noChangeArrowheads="1"/>
            </p:cNvSpPr>
            <p:nvPr/>
          </p:nvSpPr>
          <p:spPr bwMode="auto"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1" name="Freeform 52"/>
            <p:cNvSpPr>
              <a:spLocks noEditPoints="1"/>
            </p:cNvSpPr>
            <p:nvPr/>
          </p:nvSpPr>
          <p:spPr>
            <a:xfrm>
              <a:off x="1820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2" name="Freeform 53"/>
            <p:cNvSpPr>
              <a:spLocks noEditPoints="1"/>
            </p:cNvSpPr>
            <p:nvPr/>
          </p:nvSpPr>
          <p:spPr>
            <a:xfrm>
              <a:off x="1820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3" name="Freeform 54"/>
            <p:cNvSpPr>
              <a:spLocks noEditPoints="1"/>
            </p:cNvSpPr>
            <p:nvPr/>
          </p:nvSpPr>
          <p:spPr>
            <a:xfrm>
              <a:off x="1820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4" name="Freeform 55"/>
            <p:cNvSpPr>
              <a:spLocks noEditPoints="1"/>
            </p:cNvSpPr>
            <p:nvPr/>
          </p:nvSpPr>
          <p:spPr>
            <a:xfrm>
              <a:off x="1820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5" name="Freeform 56"/>
            <p:cNvSpPr>
              <a:spLocks noEditPoints="1"/>
            </p:cNvSpPr>
            <p:nvPr/>
          </p:nvSpPr>
          <p:spPr>
            <a:xfrm>
              <a:off x="1820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6" name="Freeform 57"/>
            <p:cNvSpPr>
              <a:spLocks noEditPoints="1"/>
            </p:cNvSpPr>
            <p:nvPr/>
          </p:nvSpPr>
          <p:spPr>
            <a:xfrm>
              <a:off x="1820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7" name="Freeform 58"/>
            <p:cNvSpPr>
              <a:spLocks noEditPoints="1"/>
            </p:cNvSpPr>
            <p:nvPr/>
          </p:nvSpPr>
          <p:spPr>
            <a:xfrm>
              <a:off x="1820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8" name="Freeform 59"/>
            <p:cNvSpPr>
              <a:spLocks noEditPoints="1"/>
            </p:cNvSpPr>
            <p:nvPr/>
          </p:nvSpPr>
          <p:spPr>
            <a:xfrm>
              <a:off x="1820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9" name="Freeform 60"/>
            <p:cNvSpPr>
              <a:spLocks noEditPoints="1"/>
            </p:cNvSpPr>
            <p:nvPr/>
          </p:nvSpPr>
          <p:spPr>
            <a:xfrm>
              <a:off x="1820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0" name="Freeform 61"/>
            <p:cNvSpPr>
              <a:spLocks noEditPoints="1"/>
            </p:cNvSpPr>
            <p:nvPr/>
          </p:nvSpPr>
          <p:spPr>
            <a:xfrm>
              <a:off x="1820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1" name="Rectangle 62"/>
            <p:cNvSpPr>
              <a:spLocks noChangeArrowheads="1"/>
            </p:cNvSpPr>
            <p:nvPr/>
          </p:nvSpPr>
          <p:spPr bwMode="auto"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2" name="Rectangle 63"/>
            <p:cNvSpPr>
              <a:spLocks noChangeArrowheads="1"/>
            </p:cNvSpPr>
            <p:nvPr/>
          </p:nvSpPr>
          <p:spPr bwMode="auto"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3" name="Freeform 64"/>
            <p:cNvSpPr>
              <a:spLocks noEditPoints="1"/>
            </p:cNvSpPr>
            <p:nvPr/>
          </p:nvSpPr>
          <p:spPr>
            <a:xfrm>
              <a:off x="227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4" name="Freeform 65"/>
            <p:cNvSpPr>
              <a:spLocks noEditPoints="1"/>
            </p:cNvSpPr>
            <p:nvPr/>
          </p:nvSpPr>
          <p:spPr>
            <a:xfrm>
              <a:off x="227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5" name="Freeform 66"/>
            <p:cNvSpPr>
              <a:spLocks noEditPoints="1"/>
            </p:cNvSpPr>
            <p:nvPr/>
          </p:nvSpPr>
          <p:spPr>
            <a:xfrm>
              <a:off x="227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6" name="Freeform 67"/>
            <p:cNvSpPr>
              <a:spLocks noEditPoints="1"/>
            </p:cNvSpPr>
            <p:nvPr/>
          </p:nvSpPr>
          <p:spPr>
            <a:xfrm>
              <a:off x="227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7" name="Freeform 68"/>
            <p:cNvSpPr>
              <a:spLocks noEditPoints="1"/>
            </p:cNvSpPr>
            <p:nvPr/>
          </p:nvSpPr>
          <p:spPr>
            <a:xfrm>
              <a:off x="227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8" name="Freeform 69"/>
            <p:cNvSpPr>
              <a:spLocks noEditPoints="1"/>
            </p:cNvSpPr>
            <p:nvPr/>
          </p:nvSpPr>
          <p:spPr>
            <a:xfrm>
              <a:off x="227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9" name="Freeform 70"/>
            <p:cNvSpPr>
              <a:spLocks noEditPoints="1"/>
            </p:cNvSpPr>
            <p:nvPr/>
          </p:nvSpPr>
          <p:spPr>
            <a:xfrm>
              <a:off x="227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0" name="Freeform 71"/>
            <p:cNvSpPr>
              <a:spLocks noEditPoints="1"/>
            </p:cNvSpPr>
            <p:nvPr/>
          </p:nvSpPr>
          <p:spPr>
            <a:xfrm>
              <a:off x="227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1" name="Freeform 72"/>
            <p:cNvSpPr>
              <a:spLocks noEditPoints="1"/>
            </p:cNvSpPr>
            <p:nvPr/>
          </p:nvSpPr>
          <p:spPr>
            <a:xfrm>
              <a:off x="227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2" name="Freeform 73"/>
            <p:cNvSpPr>
              <a:spLocks noEditPoints="1"/>
            </p:cNvSpPr>
            <p:nvPr/>
          </p:nvSpPr>
          <p:spPr>
            <a:xfrm>
              <a:off x="227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3" name="Rectangle 74"/>
            <p:cNvSpPr>
              <a:spLocks noChangeArrowheads="1"/>
            </p:cNvSpPr>
            <p:nvPr/>
          </p:nvSpPr>
          <p:spPr bwMode="auto"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4" name="Rectangle 75"/>
            <p:cNvSpPr>
              <a:spLocks noChangeArrowheads="1"/>
            </p:cNvSpPr>
            <p:nvPr/>
          </p:nvSpPr>
          <p:spPr bwMode="auto"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5" name="Freeform 76"/>
            <p:cNvSpPr>
              <a:spLocks noEditPoints="1"/>
            </p:cNvSpPr>
            <p:nvPr/>
          </p:nvSpPr>
          <p:spPr>
            <a:xfrm>
              <a:off x="2716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6" name="Freeform 77"/>
            <p:cNvSpPr>
              <a:spLocks noEditPoints="1"/>
            </p:cNvSpPr>
            <p:nvPr/>
          </p:nvSpPr>
          <p:spPr>
            <a:xfrm>
              <a:off x="2716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7" name="Freeform 78"/>
            <p:cNvSpPr>
              <a:spLocks noEditPoints="1"/>
            </p:cNvSpPr>
            <p:nvPr/>
          </p:nvSpPr>
          <p:spPr>
            <a:xfrm>
              <a:off x="2716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8" name="Freeform 79"/>
            <p:cNvSpPr>
              <a:spLocks noEditPoints="1"/>
            </p:cNvSpPr>
            <p:nvPr/>
          </p:nvSpPr>
          <p:spPr>
            <a:xfrm>
              <a:off x="2716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9" name="Freeform 80"/>
            <p:cNvSpPr>
              <a:spLocks noEditPoints="1"/>
            </p:cNvSpPr>
            <p:nvPr/>
          </p:nvSpPr>
          <p:spPr>
            <a:xfrm>
              <a:off x="2716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0" name="Freeform 81"/>
            <p:cNvSpPr>
              <a:spLocks noEditPoints="1"/>
            </p:cNvSpPr>
            <p:nvPr/>
          </p:nvSpPr>
          <p:spPr>
            <a:xfrm>
              <a:off x="2716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1" name="Freeform 82"/>
            <p:cNvSpPr>
              <a:spLocks noEditPoints="1"/>
            </p:cNvSpPr>
            <p:nvPr/>
          </p:nvSpPr>
          <p:spPr>
            <a:xfrm>
              <a:off x="2716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2" name="Freeform 83"/>
            <p:cNvSpPr>
              <a:spLocks noEditPoints="1"/>
            </p:cNvSpPr>
            <p:nvPr/>
          </p:nvSpPr>
          <p:spPr>
            <a:xfrm>
              <a:off x="2716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3" name="Freeform 84"/>
            <p:cNvSpPr>
              <a:spLocks noEditPoints="1"/>
            </p:cNvSpPr>
            <p:nvPr/>
          </p:nvSpPr>
          <p:spPr>
            <a:xfrm>
              <a:off x="2716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4" name="Freeform 85"/>
            <p:cNvSpPr>
              <a:spLocks noEditPoints="1"/>
            </p:cNvSpPr>
            <p:nvPr/>
          </p:nvSpPr>
          <p:spPr>
            <a:xfrm>
              <a:off x="2716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5" name="Rectangle 86"/>
            <p:cNvSpPr>
              <a:spLocks noChangeArrowheads="1"/>
            </p:cNvSpPr>
            <p:nvPr/>
          </p:nvSpPr>
          <p:spPr bwMode="auto"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6" name="Rectangle 87"/>
            <p:cNvSpPr>
              <a:spLocks noChangeArrowheads="1"/>
            </p:cNvSpPr>
            <p:nvPr/>
          </p:nvSpPr>
          <p:spPr bwMode="auto"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7" name="Freeform 88"/>
            <p:cNvSpPr>
              <a:spLocks noEditPoints="1"/>
            </p:cNvSpPr>
            <p:nvPr/>
          </p:nvSpPr>
          <p:spPr>
            <a:xfrm>
              <a:off x="316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8" name="Freeform 89"/>
            <p:cNvSpPr>
              <a:spLocks noEditPoints="1"/>
            </p:cNvSpPr>
            <p:nvPr/>
          </p:nvSpPr>
          <p:spPr>
            <a:xfrm>
              <a:off x="316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9" name="Freeform 90"/>
            <p:cNvSpPr>
              <a:spLocks noEditPoints="1"/>
            </p:cNvSpPr>
            <p:nvPr/>
          </p:nvSpPr>
          <p:spPr>
            <a:xfrm>
              <a:off x="316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0" name="Freeform 91"/>
            <p:cNvSpPr>
              <a:spLocks noEditPoints="1"/>
            </p:cNvSpPr>
            <p:nvPr/>
          </p:nvSpPr>
          <p:spPr>
            <a:xfrm>
              <a:off x="316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1" name="Freeform 92"/>
            <p:cNvSpPr>
              <a:spLocks noEditPoints="1"/>
            </p:cNvSpPr>
            <p:nvPr/>
          </p:nvSpPr>
          <p:spPr>
            <a:xfrm>
              <a:off x="316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2" name="Freeform 93"/>
            <p:cNvSpPr>
              <a:spLocks noEditPoints="1"/>
            </p:cNvSpPr>
            <p:nvPr/>
          </p:nvSpPr>
          <p:spPr>
            <a:xfrm>
              <a:off x="316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3" name="Freeform 94"/>
            <p:cNvSpPr>
              <a:spLocks noEditPoints="1"/>
            </p:cNvSpPr>
            <p:nvPr/>
          </p:nvSpPr>
          <p:spPr>
            <a:xfrm>
              <a:off x="316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4" name="Freeform 95"/>
            <p:cNvSpPr>
              <a:spLocks noEditPoints="1"/>
            </p:cNvSpPr>
            <p:nvPr/>
          </p:nvSpPr>
          <p:spPr>
            <a:xfrm>
              <a:off x="316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5" name="Freeform 96"/>
            <p:cNvSpPr>
              <a:spLocks noEditPoints="1"/>
            </p:cNvSpPr>
            <p:nvPr/>
          </p:nvSpPr>
          <p:spPr>
            <a:xfrm>
              <a:off x="316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6" name="Freeform 97"/>
            <p:cNvSpPr>
              <a:spLocks noEditPoints="1"/>
            </p:cNvSpPr>
            <p:nvPr/>
          </p:nvSpPr>
          <p:spPr>
            <a:xfrm>
              <a:off x="316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7" name="Rectangle 98"/>
            <p:cNvSpPr>
              <a:spLocks noChangeArrowheads="1"/>
            </p:cNvSpPr>
            <p:nvPr/>
          </p:nvSpPr>
          <p:spPr bwMode="auto"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8" name="Rectangle 99"/>
            <p:cNvSpPr>
              <a:spLocks noChangeArrowheads="1"/>
            </p:cNvSpPr>
            <p:nvPr/>
          </p:nvSpPr>
          <p:spPr bwMode="auto"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9" name="Freeform 100"/>
            <p:cNvSpPr>
              <a:spLocks noEditPoints="1"/>
            </p:cNvSpPr>
            <p:nvPr/>
          </p:nvSpPr>
          <p:spPr>
            <a:xfrm>
              <a:off x="361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0" name="Freeform 101"/>
            <p:cNvSpPr>
              <a:spLocks noEditPoints="1"/>
            </p:cNvSpPr>
            <p:nvPr/>
          </p:nvSpPr>
          <p:spPr>
            <a:xfrm>
              <a:off x="361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1" name="Freeform 102"/>
            <p:cNvSpPr>
              <a:spLocks noEditPoints="1"/>
            </p:cNvSpPr>
            <p:nvPr/>
          </p:nvSpPr>
          <p:spPr>
            <a:xfrm>
              <a:off x="361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" name="Freeform 103"/>
            <p:cNvSpPr>
              <a:spLocks noEditPoints="1"/>
            </p:cNvSpPr>
            <p:nvPr/>
          </p:nvSpPr>
          <p:spPr>
            <a:xfrm>
              <a:off x="361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3" name="Freeform 104"/>
            <p:cNvSpPr>
              <a:spLocks noEditPoints="1"/>
            </p:cNvSpPr>
            <p:nvPr/>
          </p:nvSpPr>
          <p:spPr>
            <a:xfrm>
              <a:off x="361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4" name="Freeform 105"/>
            <p:cNvSpPr>
              <a:spLocks noEditPoints="1"/>
            </p:cNvSpPr>
            <p:nvPr/>
          </p:nvSpPr>
          <p:spPr>
            <a:xfrm>
              <a:off x="361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5" name="Freeform 106"/>
            <p:cNvSpPr>
              <a:spLocks noEditPoints="1"/>
            </p:cNvSpPr>
            <p:nvPr/>
          </p:nvSpPr>
          <p:spPr>
            <a:xfrm>
              <a:off x="361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6" name="Freeform 107"/>
            <p:cNvSpPr>
              <a:spLocks noEditPoints="1"/>
            </p:cNvSpPr>
            <p:nvPr/>
          </p:nvSpPr>
          <p:spPr>
            <a:xfrm>
              <a:off x="361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7" name="Freeform 108"/>
            <p:cNvSpPr>
              <a:spLocks noEditPoints="1"/>
            </p:cNvSpPr>
            <p:nvPr/>
          </p:nvSpPr>
          <p:spPr>
            <a:xfrm>
              <a:off x="361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8" name="Freeform 109"/>
            <p:cNvSpPr>
              <a:spLocks noEditPoints="1"/>
            </p:cNvSpPr>
            <p:nvPr/>
          </p:nvSpPr>
          <p:spPr>
            <a:xfrm>
              <a:off x="361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9" name="Rectangle 110"/>
            <p:cNvSpPr>
              <a:spLocks noChangeArrowheads="1"/>
            </p:cNvSpPr>
            <p:nvPr/>
          </p:nvSpPr>
          <p:spPr bwMode="auto"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0" name="Rectangle 111"/>
            <p:cNvSpPr>
              <a:spLocks noChangeArrowheads="1"/>
            </p:cNvSpPr>
            <p:nvPr/>
          </p:nvSpPr>
          <p:spPr bwMode="auto"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1" name="Freeform 112"/>
            <p:cNvSpPr>
              <a:spLocks noEditPoints="1"/>
            </p:cNvSpPr>
            <p:nvPr/>
          </p:nvSpPr>
          <p:spPr>
            <a:xfrm>
              <a:off x="4056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2" name="Freeform 113"/>
            <p:cNvSpPr>
              <a:spLocks noEditPoints="1"/>
            </p:cNvSpPr>
            <p:nvPr/>
          </p:nvSpPr>
          <p:spPr>
            <a:xfrm>
              <a:off x="4056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3" name="Freeform 114"/>
            <p:cNvSpPr>
              <a:spLocks noEditPoints="1"/>
            </p:cNvSpPr>
            <p:nvPr/>
          </p:nvSpPr>
          <p:spPr>
            <a:xfrm>
              <a:off x="4056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4" name="Freeform 115"/>
            <p:cNvSpPr>
              <a:spLocks noEditPoints="1"/>
            </p:cNvSpPr>
            <p:nvPr/>
          </p:nvSpPr>
          <p:spPr>
            <a:xfrm>
              <a:off x="4056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5" name="Freeform 116"/>
            <p:cNvSpPr>
              <a:spLocks noEditPoints="1"/>
            </p:cNvSpPr>
            <p:nvPr/>
          </p:nvSpPr>
          <p:spPr>
            <a:xfrm>
              <a:off x="4056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6" name="Freeform 117"/>
            <p:cNvSpPr>
              <a:spLocks noEditPoints="1"/>
            </p:cNvSpPr>
            <p:nvPr/>
          </p:nvSpPr>
          <p:spPr>
            <a:xfrm>
              <a:off x="4056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7" name="Freeform 118"/>
            <p:cNvSpPr>
              <a:spLocks noEditPoints="1"/>
            </p:cNvSpPr>
            <p:nvPr/>
          </p:nvSpPr>
          <p:spPr>
            <a:xfrm>
              <a:off x="4056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8" name="Freeform 119"/>
            <p:cNvSpPr>
              <a:spLocks noEditPoints="1"/>
            </p:cNvSpPr>
            <p:nvPr/>
          </p:nvSpPr>
          <p:spPr>
            <a:xfrm>
              <a:off x="4056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" name="Freeform 120"/>
            <p:cNvSpPr>
              <a:spLocks noEditPoints="1"/>
            </p:cNvSpPr>
            <p:nvPr/>
          </p:nvSpPr>
          <p:spPr>
            <a:xfrm>
              <a:off x="4056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0" name="Freeform 121"/>
            <p:cNvSpPr>
              <a:spLocks noEditPoints="1"/>
            </p:cNvSpPr>
            <p:nvPr/>
          </p:nvSpPr>
          <p:spPr>
            <a:xfrm>
              <a:off x="4056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1" name="Rectangle 122"/>
            <p:cNvSpPr>
              <a:spLocks noChangeArrowheads="1"/>
            </p:cNvSpPr>
            <p:nvPr/>
          </p:nvSpPr>
          <p:spPr bwMode="auto"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2" name="Rectangle 123"/>
            <p:cNvSpPr>
              <a:spLocks noChangeArrowheads="1"/>
            </p:cNvSpPr>
            <p:nvPr/>
          </p:nvSpPr>
          <p:spPr bwMode="auto"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3" name="Freeform 124"/>
            <p:cNvSpPr>
              <a:spLocks noEditPoints="1"/>
            </p:cNvSpPr>
            <p:nvPr/>
          </p:nvSpPr>
          <p:spPr>
            <a:xfrm>
              <a:off x="450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4" name="Freeform 125"/>
            <p:cNvSpPr>
              <a:spLocks noEditPoints="1"/>
            </p:cNvSpPr>
            <p:nvPr/>
          </p:nvSpPr>
          <p:spPr>
            <a:xfrm>
              <a:off x="450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5" name="Freeform 126"/>
            <p:cNvSpPr>
              <a:spLocks noEditPoints="1"/>
            </p:cNvSpPr>
            <p:nvPr/>
          </p:nvSpPr>
          <p:spPr>
            <a:xfrm>
              <a:off x="450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6" name="Freeform 127"/>
            <p:cNvSpPr>
              <a:spLocks noEditPoints="1"/>
            </p:cNvSpPr>
            <p:nvPr/>
          </p:nvSpPr>
          <p:spPr>
            <a:xfrm>
              <a:off x="450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7" name="Freeform 128"/>
            <p:cNvSpPr>
              <a:spLocks noEditPoints="1"/>
            </p:cNvSpPr>
            <p:nvPr/>
          </p:nvSpPr>
          <p:spPr>
            <a:xfrm>
              <a:off x="450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8" name="Freeform 129"/>
            <p:cNvSpPr>
              <a:spLocks noEditPoints="1"/>
            </p:cNvSpPr>
            <p:nvPr/>
          </p:nvSpPr>
          <p:spPr>
            <a:xfrm>
              <a:off x="450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" name="Freeform 130"/>
            <p:cNvSpPr>
              <a:spLocks noEditPoints="1"/>
            </p:cNvSpPr>
            <p:nvPr/>
          </p:nvSpPr>
          <p:spPr>
            <a:xfrm>
              <a:off x="450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0" name="Freeform 131"/>
            <p:cNvSpPr>
              <a:spLocks noEditPoints="1"/>
            </p:cNvSpPr>
            <p:nvPr/>
          </p:nvSpPr>
          <p:spPr>
            <a:xfrm>
              <a:off x="450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1" name="Freeform 132"/>
            <p:cNvSpPr>
              <a:spLocks noEditPoints="1"/>
            </p:cNvSpPr>
            <p:nvPr/>
          </p:nvSpPr>
          <p:spPr>
            <a:xfrm>
              <a:off x="450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2" name="Freeform 133"/>
            <p:cNvSpPr>
              <a:spLocks noEditPoints="1"/>
            </p:cNvSpPr>
            <p:nvPr/>
          </p:nvSpPr>
          <p:spPr>
            <a:xfrm>
              <a:off x="450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3" name="Rectangle 134"/>
            <p:cNvSpPr>
              <a:spLocks noChangeArrowheads="1"/>
            </p:cNvSpPr>
            <p:nvPr/>
          </p:nvSpPr>
          <p:spPr bwMode="auto"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64" name="Rectangle 135"/>
            <p:cNvSpPr>
              <a:spLocks noChangeArrowheads="1"/>
            </p:cNvSpPr>
            <p:nvPr/>
          </p:nvSpPr>
          <p:spPr bwMode="auto"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65" name="Freeform 136"/>
            <p:cNvSpPr>
              <a:spLocks noEditPoints="1"/>
            </p:cNvSpPr>
            <p:nvPr/>
          </p:nvSpPr>
          <p:spPr>
            <a:xfrm>
              <a:off x="495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6" name="Freeform 137"/>
            <p:cNvSpPr>
              <a:spLocks noEditPoints="1"/>
            </p:cNvSpPr>
            <p:nvPr/>
          </p:nvSpPr>
          <p:spPr>
            <a:xfrm>
              <a:off x="495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7" name="Freeform 138"/>
            <p:cNvSpPr>
              <a:spLocks noEditPoints="1"/>
            </p:cNvSpPr>
            <p:nvPr/>
          </p:nvSpPr>
          <p:spPr>
            <a:xfrm>
              <a:off x="495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8" name="Freeform 139"/>
            <p:cNvSpPr>
              <a:spLocks noEditPoints="1"/>
            </p:cNvSpPr>
            <p:nvPr/>
          </p:nvSpPr>
          <p:spPr>
            <a:xfrm>
              <a:off x="495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9" name="Freeform 140"/>
            <p:cNvSpPr>
              <a:spLocks noEditPoints="1"/>
            </p:cNvSpPr>
            <p:nvPr/>
          </p:nvSpPr>
          <p:spPr>
            <a:xfrm>
              <a:off x="495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0" name="Freeform 141"/>
            <p:cNvSpPr>
              <a:spLocks noEditPoints="1"/>
            </p:cNvSpPr>
            <p:nvPr/>
          </p:nvSpPr>
          <p:spPr>
            <a:xfrm>
              <a:off x="495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1" name="Freeform 142"/>
            <p:cNvSpPr>
              <a:spLocks noEditPoints="1"/>
            </p:cNvSpPr>
            <p:nvPr/>
          </p:nvSpPr>
          <p:spPr>
            <a:xfrm>
              <a:off x="495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2" name="Freeform 143"/>
            <p:cNvSpPr>
              <a:spLocks noEditPoints="1"/>
            </p:cNvSpPr>
            <p:nvPr/>
          </p:nvSpPr>
          <p:spPr>
            <a:xfrm>
              <a:off x="495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3" name="Freeform 144"/>
            <p:cNvSpPr>
              <a:spLocks noEditPoints="1"/>
            </p:cNvSpPr>
            <p:nvPr/>
          </p:nvSpPr>
          <p:spPr>
            <a:xfrm>
              <a:off x="495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4" name="Freeform 145"/>
            <p:cNvSpPr>
              <a:spLocks noEditPoints="1"/>
            </p:cNvSpPr>
            <p:nvPr/>
          </p:nvSpPr>
          <p:spPr>
            <a:xfrm>
              <a:off x="495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" name="Rectangle 146"/>
            <p:cNvSpPr>
              <a:spLocks noChangeArrowheads="1"/>
            </p:cNvSpPr>
            <p:nvPr/>
          </p:nvSpPr>
          <p:spPr bwMode="auto"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76" name="Freeform 147"/>
            <p:cNvSpPr/>
            <p:nvPr/>
          </p:nvSpPr>
          <p:spPr>
            <a:xfrm>
              <a:off x="0" y="3281"/>
              <a:ext cx="20" cy="1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</a:cxnLst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27" name="Group 148"/>
          <p:cNvGrpSpPr/>
          <p:nvPr/>
        </p:nvGrpSpPr>
        <p:grpSpPr>
          <a:xfrm>
            <a:off x="1066800" y="3444875"/>
            <a:ext cx="533400" cy="492125"/>
            <a:chOff x="0" y="0"/>
            <a:chExt cx="1062" cy="981"/>
          </a:xfrm>
        </p:grpSpPr>
        <p:sp>
          <p:nvSpPr>
            <p:cNvPr id="1119" name="Freeform 149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0" name="Freeform 150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1" name="Freeform 151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2" name="Freeform 152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3" name="Freeform 153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4" name="Freeform 154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5" name="Freeform 155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6" name="Freeform 156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7" name="Freeform 157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8" name="Freeform 158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9" name="Freeform 159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0" name="Freeform 160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1" name="Freeform 161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28" name="Group 162"/>
          <p:cNvGrpSpPr/>
          <p:nvPr/>
        </p:nvGrpSpPr>
        <p:grpSpPr>
          <a:xfrm>
            <a:off x="1066800" y="4552950"/>
            <a:ext cx="533400" cy="492125"/>
            <a:chOff x="0" y="0"/>
            <a:chExt cx="1062" cy="981"/>
          </a:xfrm>
        </p:grpSpPr>
        <p:sp>
          <p:nvSpPr>
            <p:cNvPr id="1106" name="Freeform 163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7" name="Freeform 164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8" name="Freeform 165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9" name="Freeform 166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0" name="Freeform 167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1" name="Freeform 168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2" name="Freeform 169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3" name="Freeform 170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4" name="Freeform 171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5" name="Freeform 172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6" name="Freeform 173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7" name="Freeform 174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8" name="Freeform 175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29" name="Group 176"/>
          <p:cNvGrpSpPr/>
          <p:nvPr/>
        </p:nvGrpSpPr>
        <p:grpSpPr>
          <a:xfrm>
            <a:off x="1066800" y="5562600"/>
            <a:ext cx="533400" cy="492125"/>
            <a:chOff x="0" y="0"/>
            <a:chExt cx="1062" cy="981"/>
          </a:xfrm>
        </p:grpSpPr>
        <p:sp>
          <p:nvSpPr>
            <p:cNvPr id="1093" name="Freeform 177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4" name="Freeform 178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5" name="Freeform 179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6" name="Freeform 180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7" name="Freeform 181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8" name="Freeform 182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9" name="Freeform 183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0" name="Freeform 184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1" name="Freeform 185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2" name="Freeform 186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3" name="Freeform 187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4" name="Freeform 188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5" name="Freeform 189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30" name="Group 190"/>
          <p:cNvGrpSpPr/>
          <p:nvPr/>
        </p:nvGrpSpPr>
        <p:grpSpPr>
          <a:xfrm>
            <a:off x="381000" y="3962400"/>
            <a:ext cx="533400" cy="492125"/>
            <a:chOff x="0" y="0"/>
            <a:chExt cx="1062" cy="981"/>
          </a:xfrm>
        </p:grpSpPr>
        <p:sp>
          <p:nvSpPr>
            <p:cNvPr id="1080" name="Freeform 191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1" name="Freeform 192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2" name="Freeform 193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3" name="Freeform 194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4" name="Freeform 195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5" name="Freeform 196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6" name="Freeform 197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7" name="Freeform 198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8" name="Freeform 199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9" name="Freeform 200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0" name="Freeform 201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1" name="Freeform 202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2" name="Freeform 203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31" name="Group 204"/>
          <p:cNvGrpSpPr/>
          <p:nvPr/>
        </p:nvGrpSpPr>
        <p:grpSpPr>
          <a:xfrm>
            <a:off x="381000" y="5070475"/>
            <a:ext cx="533400" cy="492125"/>
            <a:chOff x="0" y="0"/>
            <a:chExt cx="1062" cy="981"/>
          </a:xfrm>
        </p:grpSpPr>
        <p:sp>
          <p:nvSpPr>
            <p:cNvPr id="1067" name="Freeform 205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8" name="Freeform 206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9" name="Freeform 207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0" name="Freeform 208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1" name="Freeform 209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2" name="Freeform 210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3" name="Freeform 211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4" name="Freeform 212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5" name="Freeform 213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6" name="Freeform 214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7" name="Freeform 215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8" name="Freeform 216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9" name="Freeform 217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32" name="Group 218"/>
          <p:cNvGrpSpPr/>
          <p:nvPr/>
        </p:nvGrpSpPr>
        <p:grpSpPr>
          <a:xfrm>
            <a:off x="381000" y="6121400"/>
            <a:ext cx="533400" cy="492125"/>
            <a:chOff x="0" y="0"/>
            <a:chExt cx="1062" cy="981"/>
          </a:xfrm>
        </p:grpSpPr>
        <p:sp>
          <p:nvSpPr>
            <p:cNvPr id="1054" name="Freeform 219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5" name="Freeform 220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6" name="Freeform 221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7" name="Freeform 222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8" name="Freeform 223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9" name="Freeform 224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0" name="Freeform 225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1" name="Freeform 226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2" name="Freeform 227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3" name="Freeform 228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4" name="Freeform 229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5" name="Freeform 230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6" name="Freeform 231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33" name="Group 232"/>
          <p:cNvGrpSpPr/>
          <p:nvPr/>
        </p:nvGrpSpPr>
        <p:grpSpPr>
          <a:xfrm>
            <a:off x="6934200" y="0"/>
            <a:ext cx="2317750" cy="2055813"/>
            <a:chOff x="0" y="0"/>
            <a:chExt cx="1748" cy="1556"/>
          </a:xfrm>
        </p:grpSpPr>
        <p:sp>
          <p:nvSpPr>
            <p:cNvPr id="1039" name="Freeform 233"/>
            <p:cNvSpPr/>
            <p:nvPr userDrawn="1"/>
          </p:nvSpPr>
          <p:spPr>
            <a:xfrm>
              <a:off x="81" y="0"/>
              <a:ext cx="1585" cy="1443"/>
            </a:xfrm>
            <a:custGeom>
              <a:avLst/>
              <a:gdLst/>
              <a:ahLst/>
              <a:cxnLst>
                <a:cxn ang="0">
                  <a:pos x="194" y="35"/>
                </a:cxn>
                <a:cxn ang="0">
                  <a:pos x="93" y="598"/>
                </a:cxn>
                <a:cxn ang="0">
                  <a:pos x="212" y="3313"/>
                </a:cxn>
                <a:cxn ang="0">
                  <a:pos x="456" y="3853"/>
                </a:cxn>
                <a:cxn ang="0">
                  <a:pos x="1332" y="4062"/>
                </a:cxn>
                <a:cxn ang="0">
                  <a:pos x="1719" y="4172"/>
                </a:cxn>
                <a:cxn ang="0">
                  <a:pos x="4383" y="4004"/>
                </a:cxn>
                <a:cxn ang="0">
                  <a:pos x="4491" y="1408"/>
                </a:cxn>
                <a:cxn ang="0">
                  <a:pos x="3109" y="134"/>
                </a:cxn>
                <a:cxn ang="0">
                  <a:pos x="2099" y="244"/>
                </a:cxn>
                <a:cxn ang="0">
                  <a:pos x="1669" y="93"/>
                </a:cxn>
                <a:cxn ang="0">
                  <a:pos x="1271" y="17"/>
                </a:cxn>
                <a:cxn ang="0">
                  <a:pos x="194" y="35"/>
                </a:cxn>
              </a:cxnLst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040" name="Group 234"/>
            <p:cNvGrpSpPr/>
            <p:nvPr userDrawn="1"/>
          </p:nvGrpSpPr>
          <p:grpSpPr>
            <a:xfrm>
              <a:off x="0" y="5"/>
              <a:ext cx="1748" cy="1551"/>
              <a:chOff x="0" y="0"/>
              <a:chExt cx="2958" cy="2699"/>
            </a:xfrm>
          </p:grpSpPr>
          <p:sp>
            <p:nvSpPr>
              <p:cNvPr id="1041" name="Freeform 235"/>
              <p:cNvSpPr/>
              <p:nvPr/>
            </p:nvSpPr>
            <p:spPr>
              <a:xfrm>
                <a:off x="142" y="0"/>
                <a:ext cx="490" cy="186"/>
              </a:xfrm>
              <a:custGeom>
                <a:avLst/>
                <a:gdLst/>
                <a:ahLst/>
                <a:cxnLst>
                  <a:cxn ang="0">
                    <a:pos x="1814" y="633"/>
                  </a:cxn>
                  <a:cxn ang="0">
                    <a:pos x="2324" y="508"/>
                  </a:cxn>
                  <a:cxn ang="0">
                    <a:pos x="2349" y="427"/>
                  </a:cxn>
                  <a:cxn ang="0">
                    <a:pos x="2248" y="0"/>
                  </a:cxn>
                  <a:cxn ang="0">
                    <a:pos x="636" y="0"/>
                  </a:cxn>
                  <a:cxn ang="0">
                    <a:pos x="258" y="558"/>
                  </a:cxn>
                  <a:cxn ang="0">
                    <a:pos x="1814" y="633"/>
                  </a:cxn>
                </a:cxnLst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2" name="Freeform 236"/>
              <p:cNvSpPr>
                <a:spLocks noEditPoints="1"/>
              </p:cNvSpPr>
              <p:nvPr/>
            </p:nvSpPr>
            <p:spPr>
              <a:xfrm>
                <a:off x="0" y="0"/>
                <a:ext cx="2958" cy="2699"/>
              </a:xfrm>
              <a:custGeom>
                <a:avLst/>
                <a:gdLst/>
                <a:ahLst/>
                <a:cxnLst>
                  <a:cxn ang="0">
                    <a:pos x="12884" y="25"/>
                  </a:cxn>
                  <a:cxn ang="0">
                    <a:pos x="4015" y="0"/>
                  </a:cxn>
                  <a:cxn ang="0">
                    <a:pos x="5754" y="536"/>
                  </a:cxn>
                  <a:cxn ang="0">
                    <a:pos x="4450" y="996"/>
                  </a:cxn>
                  <a:cxn ang="0">
                    <a:pos x="5294" y="1814"/>
                  </a:cxn>
                  <a:cxn ang="0">
                    <a:pos x="1891" y="1531"/>
                  </a:cxn>
                  <a:cxn ang="0">
                    <a:pos x="662" y="1607"/>
                  </a:cxn>
                  <a:cxn ang="0">
                    <a:pos x="5087" y="12439"/>
                  </a:cxn>
                  <a:cxn ang="0">
                    <a:pos x="3681" y="8714"/>
                  </a:cxn>
                  <a:cxn ang="0">
                    <a:pos x="2685" y="9603"/>
                  </a:cxn>
                  <a:cxn ang="0">
                    <a:pos x="2402" y="11114"/>
                  </a:cxn>
                  <a:cxn ang="0">
                    <a:pos x="3170" y="6768"/>
                  </a:cxn>
                  <a:cxn ang="0">
                    <a:pos x="3914" y="5823"/>
                  </a:cxn>
                  <a:cxn ang="0">
                    <a:pos x="5345" y="6055"/>
                  </a:cxn>
                  <a:cxn ang="0">
                    <a:pos x="4809" y="7819"/>
                  </a:cxn>
                  <a:cxn ang="0">
                    <a:pos x="4910" y="10088"/>
                  </a:cxn>
                  <a:cxn ang="0">
                    <a:pos x="13167" y="12338"/>
                  </a:cxn>
                  <a:cxn ang="0">
                    <a:pos x="11610" y="10907"/>
                  </a:cxn>
                  <a:cxn ang="0">
                    <a:pos x="10866" y="8815"/>
                  </a:cxn>
                  <a:cxn ang="0">
                    <a:pos x="10123" y="6899"/>
                  </a:cxn>
                  <a:cxn ang="0">
                    <a:pos x="11761" y="6540"/>
                  </a:cxn>
                  <a:cxn ang="0">
                    <a:pos x="10406" y="5696"/>
                  </a:cxn>
                  <a:cxn ang="0">
                    <a:pos x="11225" y="5772"/>
                  </a:cxn>
                  <a:cxn ang="0">
                    <a:pos x="11200" y="5337"/>
                  </a:cxn>
                  <a:cxn ang="0">
                    <a:pos x="9612" y="5388"/>
                  </a:cxn>
                  <a:cxn ang="0">
                    <a:pos x="9127" y="8764"/>
                  </a:cxn>
                  <a:cxn ang="0">
                    <a:pos x="8874" y="5873"/>
                  </a:cxn>
                  <a:cxn ang="0">
                    <a:pos x="8464" y="4650"/>
                  </a:cxn>
                  <a:cxn ang="0">
                    <a:pos x="8874" y="3472"/>
                  </a:cxn>
                  <a:cxn ang="0">
                    <a:pos x="8667" y="2527"/>
                  </a:cxn>
                  <a:cxn ang="0">
                    <a:pos x="8464" y="1582"/>
                  </a:cxn>
                  <a:cxn ang="0">
                    <a:pos x="9435" y="2633"/>
                  </a:cxn>
                  <a:cxn ang="0">
                    <a:pos x="10608" y="1203"/>
                  </a:cxn>
                  <a:cxn ang="0">
                    <a:pos x="10457" y="2426"/>
                  </a:cxn>
                  <a:cxn ang="0">
                    <a:pos x="10254" y="3321"/>
                  </a:cxn>
                  <a:cxn ang="0">
                    <a:pos x="10254" y="4625"/>
                  </a:cxn>
                  <a:cxn ang="0">
                    <a:pos x="14264" y="4625"/>
                  </a:cxn>
                  <a:cxn ang="0">
                    <a:pos x="14163" y="1941"/>
                  </a:cxn>
                  <a:cxn ang="0">
                    <a:pos x="6366" y="1764"/>
                  </a:cxn>
                  <a:cxn ang="0">
                    <a:pos x="7494" y="2376"/>
                  </a:cxn>
                  <a:cxn ang="0">
                    <a:pos x="4374" y="4984"/>
                  </a:cxn>
                  <a:cxn ang="0">
                    <a:pos x="1765" y="2502"/>
                  </a:cxn>
                  <a:cxn ang="0">
                    <a:pos x="4884" y="2709"/>
                  </a:cxn>
                  <a:cxn ang="0">
                    <a:pos x="5623" y="2684"/>
                  </a:cxn>
                  <a:cxn ang="0">
                    <a:pos x="7721" y="3093"/>
                  </a:cxn>
                  <a:cxn ang="0">
                    <a:pos x="7059" y="6540"/>
                  </a:cxn>
                  <a:cxn ang="0">
                    <a:pos x="6649" y="3498"/>
                  </a:cxn>
                  <a:cxn ang="0">
                    <a:pos x="4374" y="4984"/>
                  </a:cxn>
                  <a:cxn ang="0">
                    <a:pos x="5704" y="5747"/>
                  </a:cxn>
                  <a:cxn ang="0">
                    <a:pos x="6315" y="4038"/>
                  </a:cxn>
                  <a:cxn ang="0">
                    <a:pos x="8333" y="7460"/>
                  </a:cxn>
                  <a:cxn ang="0">
                    <a:pos x="5496" y="8198"/>
                  </a:cxn>
                  <a:cxn ang="0">
                    <a:pos x="7898" y="7076"/>
                  </a:cxn>
                  <a:cxn ang="0">
                    <a:pos x="8131" y="3396"/>
                  </a:cxn>
                  <a:cxn ang="0">
                    <a:pos x="8004" y="5443"/>
                  </a:cxn>
                  <a:cxn ang="0">
                    <a:pos x="7645" y="3680"/>
                  </a:cxn>
                  <a:cxn ang="0">
                    <a:pos x="12965" y="4574"/>
                  </a:cxn>
                  <a:cxn ang="0">
                    <a:pos x="11786" y="4139"/>
                  </a:cxn>
                </a:cxnLst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3" name="Freeform 237"/>
              <p:cNvSpPr/>
              <p:nvPr/>
            </p:nvSpPr>
            <p:spPr>
              <a:xfrm>
                <a:off x="703" y="1269"/>
                <a:ext cx="237" cy="282"/>
              </a:xfrm>
              <a:custGeom>
                <a:avLst/>
                <a:gdLst/>
                <a:ahLst/>
                <a:cxnLst>
                  <a:cxn ang="0">
                    <a:pos x="1019" y="383"/>
                  </a:cxn>
                  <a:cxn ang="0">
                    <a:pos x="686" y="1420"/>
                  </a:cxn>
                  <a:cxn ang="0">
                    <a:pos x="1019" y="383"/>
                  </a:cxn>
                </a:cxnLst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4" name="Freeform 238"/>
              <p:cNvSpPr/>
              <p:nvPr/>
            </p:nvSpPr>
            <p:spPr>
              <a:xfrm>
                <a:off x="484" y="1384"/>
                <a:ext cx="209" cy="381"/>
              </a:xfrm>
              <a:custGeom>
                <a:avLst/>
                <a:gdLst/>
                <a:ahLst/>
                <a:cxnLst>
                  <a:cxn ang="0">
                    <a:pos x="494" y="696"/>
                  </a:cxn>
                  <a:cxn ang="0">
                    <a:pos x="311" y="1783"/>
                  </a:cxn>
                  <a:cxn ang="0">
                    <a:pos x="1040" y="1163"/>
                  </a:cxn>
                  <a:cxn ang="0">
                    <a:pos x="963" y="620"/>
                  </a:cxn>
                  <a:cxn ang="0">
                    <a:pos x="494" y="696"/>
                  </a:cxn>
                </a:cxnLst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5" name="Freeform 239"/>
              <p:cNvSpPr/>
              <p:nvPr/>
            </p:nvSpPr>
            <p:spPr>
              <a:xfrm>
                <a:off x="355" y="627"/>
                <a:ext cx="683" cy="318"/>
              </a:xfrm>
              <a:custGeom>
                <a:avLst/>
                <a:gdLst/>
                <a:ahLst/>
                <a:cxnLst>
                  <a:cxn ang="0">
                    <a:pos x="2869" y="101"/>
                  </a:cxn>
                  <a:cxn ang="0">
                    <a:pos x="612" y="101"/>
                  </a:cxn>
                  <a:cxn ang="0">
                    <a:pos x="51" y="636"/>
                  </a:cxn>
                  <a:cxn ang="0">
                    <a:pos x="1538" y="1479"/>
                  </a:cxn>
                  <a:cxn ang="0">
                    <a:pos x="2459" y="1378"/>
                  </a:cxn>
                  <a:cxn ang="0">
                    <a:pos x="2894" y="1353"/>
                  </a:cxn>
                  <a:cxn ang="0">
                    <a:pos x="2869" y="101"/>
                  </a:cxn>
                </a:cxnLst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6" name="Freeform 240"/>
              <p:cNvSpPr/>
              <p:nvPr/>
            </p:nvSpPr>
            <p:spPr>
              <a:xfrm>
                <a:off x="1128" y="1526"/>
                <a:ext cx="490" cy="516"/>
              </a:xfrm>
              <a:custGeom>
                <a:avLst/>
                <a:gdLst/>
                <a:ahLst/>
                <a:cxnLst>
                  <a:cxn ang="0">
                    <a:pos x="1707" y="126"/>
                  </a:cxn>
                  <a:cxn ang="0">
                    <a:pos x="793" y="126"/>
                  </a:cxn>
                  <a:cxn ang="0">
                    <a:pos x="308" y="1457"/>
                  </a:cxn>
                  <a:cxn ang="0">
                    <a:pos x="2016" y="1588"/>
                  </a:cxn>
                  <a:cxn ang="0">
                    <a:pos x="1707" y="126"/>
                  </a:cxn>
                </a:cxnLst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7" name="Freeform 241"/>
              <p:cNvSpPr/>
              <p:nvPr/>
            </p:nvSpPr>
            <p:spPr>
              <a:xfrm>
                <a:off x="2255" y="1005"/>
                <a:ext cx="500" cy="96"/>
              </a:xfrm>
              <a:custGeom>
                <a:avLst/>
                <a:gdLst/>
                <a:ahLst/>
                <a:cxnLst>
                  <a:cxn ang="0">
                    <a:pos x="384" y="0"/>
                  </a:cxn>
                  <a:cxn ang="0">
                    <a:pos x="1020" y="384"/>
                  </a:cxn>
                  <a:cxn ang="0">
                    <a:pos x="384" y="0"/>
                  </a:cxn>
                </a:cxnLst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8" name="Freeform 242"/>
              <p:cNvSpPr/>
              <p:nvPr/>
            </p:nvSpPr>
            <p:spPr>
              <a:xfrm>
                <a:off x="2421" y="987"/>
                <a:ext cx="385" cy="236"/>
              </a:xfrm>
              <a:custGeom>
                <a:avLst/>
                <a:gdLst/>
                <a:ahLst/>
                <a:cxnLst>
                  <a:cxn ang="0">
                    <a:pos x="537" y="934"/>
                  </a:cxn>
                  <a:cxn ang="0">
                    <a:pos x="1798" y="427"/>
                  </a:cxn>
                  <a:cxn ang="0">
                    <a:pos x="1231" y="75"/>
                  </a:cxn>
                  <a:cxn ang="0">
                    <a:pos x="486" y="808"/>
                  </a:cxn>
                  <a:cxn ang="0">
                    <a:pos x="537" y="934"/>
                  </a:cxn>
                </a:cxnLst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9" name="Freeform 243"/>
              <p:cNvSpPr/>
              <p:nvPr/>
            </p:nvSpPr>
            <p:spPr>
              <a:xfrm>
                <a:off x="2407" y="1183"/>
                <a:ext cx="415" cy="186"/>
              </a:xfrm>
              <a:custGeom>
                <a:avLst/>
                <a:gdLst/>
                <a:ahLst/>
                <a:cxnLst>
                  <a:cxn ang="0">
                    <a:pos x="1842" y="151"/>
                  </a:cxn>
                  <a:cxn ang="0">
                    <a:pos x="612" y="427"/>
                  </a:cxn>
                  <a:cxn ang="0">
                    <a:pos x="435" y="659"/>
                  </a:cxn>
                  <a:cxn ang="0">
                    <a:pos x="1948" y="583"/>
                  </a:cxn>
                  <a:cxn ang="0">
                    <a:pos x="2100" y="508"/>
                  </a:cxn>
                  <a:cxn ang="0">
                    <a:pos x="2100" y="0"/>
                  </a:cxn>
                  <a:cxn ang="0">
                    <a:pos x="1842" y="151"/>
                  </a:cxn>
                </a:cxnLst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0" name="Freeform 244"/>
              <p:cNvSpPr/>
              <p:nvPr/>
            </p:nvSpPr>
            <p:spPr>
              <a:xfrm>
                <a:off x="2083" y="1361"/>
                <a:ext cx="699" cy="165"/>
              </a:xfrm>
              <a:custGeom>
                <a:avLst/>
                <a:gdLst/>
                <a:ahLst/>
                <a:cxnLst>
                  <a:cxn ang="0">
                    <a:pos x="537" y="25"/>
                  </a:cxn>
                  <a:cxn ang="0">
                    <a:pos x="208" y="350"/>
                  </a:cxn>
                  <a:cxn ang="0">
                    <a:pos x="1464" y="550"/>
                  </a:cxn>
                  <a:cxn ang="0">
                    <a:pos x="3004" y="575"/>
                  </a:cxn>
                  <a:cxn ang="0">
                    <a:pos x="2923" y="200"/>
                  </a:cxn>
                  <a:cxn ang="0">
                    <a:pos x="2102" y="75"/>
                  </a:cxn>
                  <a:cxn ang="0">
                    <a:pos x="537" y="25"/>
                  </a:cxn>
                </a:cxnLst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1" name="Freeform 245"/>
              <p:cNvSpPr/>
              <p:nvPr/>
            </p:nvSpPr>
            <p:spPr>
              <a:xfrm>
                <a:off x="2160" y="1522"/>
                <a:ext cx="565" cy="146"/>
              </a:xfrm>
              <a:custGeom>
                <a:avLst/>
                <a:gdLst/>
                <a:ahLst/>
                <a:cxnLst>
                  <a:cxn ang="0">
                    <a:pos x="2492" y="483"/>
                  </a:cxn>
                  <a:cxn ang="0">
                    <a:pos x="2623" y="101"/>
                  </a:cxn>
                  <a:cxn ang="0">
                    <a:pos x="1882" y="252"/>
                  </a:cxn>
                  <a:cxn ang="0">
                    <a:pos x="918" y="151"/>
                  </a:cxn>
                  <a:cxn ang="0">
                    <a:pos x="50" y="101"/>
                  </a:cxn>
                  <a:cxn ang="0">
                    <a:pos x="2492" y="483"/>
                  </a:cxn>
                </a:cxnLst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2" name="Freeform 246"/>
              <p:cNvSpPr/>
              <p:nvPr/>
            </p:nvSpPr>
            <p:spPr>
              <a:xfrm>
                <a:off x="2123" y="1637"/>
                <a:ext cx="581" cy="481"/>
              </a:xfrm>
              <a:custGeom>
                <a:avLst/>
                <a:gdLst/>
                <a:ahLst/>
                <a:cxnLst>
                  <a:cxn ang="0">
                    <a:pos x="76" y="1357"/>
                  </a:cxn>
                  <a:cxn ang="0">
                    <a:pos x="662" y="1382"/>
                  </a:cxn>
                  <a:cxn ang="0">
                    <a:pos x="1278" y="1975"/>
                  </a:cxn>
                  <a:cxn ang="0">
                    <a:pos x="1506" y="2152"/>
                  </a:cxn>
                  <a:cxn ang="0">
                    <a:pos x="2066" y="1332"/>
                  </a:cxn>
                  <a:cxn ang="0">
                    <a:pos x="2834" y="1332"/>
                  </a:cxn>
                  <a:cxn ang="0">
                    <a:pos x="2016" y="694"/>
                  </a:cxn>
                  <a:cxn ang="0">
                    <a:pos x="945" y="410"/>
                  </a:cxn>
                  <a:cxn ang="0">
                    <a:pos x="308" y="1053"/>
                  </a:cxn>
                  <a:cxn ang="0">
                    <a:pos x="76" y="1357"/>
                  </a:cxn>
                </a:cxnLst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3" name="Freeform 247"/>
              <p:cNvSpPr/>
              <p:nvPr/>
            </p:nvSpPr>
            <p:spPr>
              <a:xfrm>
                <a:off x="2502" y="1447"/>
                <a:ext cx="330" cy="853"/>
              </a:xfrm>
              <a:custGeom>
                <a:avLst/>
                <a:gdLst/>
                <a:ahLst/>
                <a:cxnLst>
                  <a:cxn ang="0">
                    <a:pos x="1315" y="1020"/>
                  </a:cxn>
                  <a:cxn ang="0">
                    <a:pos x="569" y="1247"/>
                  </a:cxn>
                  <a:cxn ang="0">
                    <a:pos x="569" y="1504"/>
                  </a:cxn>
                  <a:cxn ang="0">
                    <a:pos x="1290" y="2291"/>
                  </a:cxn>
                  <a:cxn ang="0">
                    <a:pos x="878" y="3008"/>
                  </a:cxn>
                  <a:cxn ang="0">
                    <a:pos x="0" y="3770"/>
                  </a:cxn>
                  <a:cxn ang="0">
                    <a:pos x="437" y="3947"/>
                  </a:cxn>
                  <a:cxn ang="0">
                    <a:pos x="1213" y="4230"/>
                  </a:cxn>
                  <a:cxn ang="0">
                    <a:pos x="1625" y="4129"/>
                  </a:cxn>
                  <a:cxn ang="0">
                    <a:pos x="1675" y="0"/>
                  </a:cxn>
                  <a:cxn ang="0">
                    <a:pos x="1315" y="1020"/>
                  </a:cxn>
                </a:cxnLst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034" name="Rectangle 248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35" name="Rectangle 249"/>
          <p:cNvSpPr>
            <a:spLocks noGrp="1" noRot="1"/>
          </p:cNvSpPr>
          <p:nvPr>
            <p:ph type="body" idx="1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2" name="Rectangle 2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75" name="Rectangle 2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Rectangle 2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Freeform 2"/>
          <p:cNvSpPr/>
          <p:nvPr/>
        </p:nvSpPr>
        <p:spPr>
          <a:xfrm>
            <a:off x="4760913" y="20638"/>
            <a:ext cx="4438650" cy="4038600"/>
          </a:xfrm>
          <a:custGeom>
            <a:avLst/>
            <a:gdLst/>
            <a:ahLst/>
            <a:cxnLst>
              <a:cxn ang="0">
                <a:pos x="1520001873" y="264126065"/>
              </a:cxn>
              <a:cxn ang="0">
                <a:pos x="726954943" y="2147483647"/>
              </a:cxn>
              <a:cxn ang="0">
                <a:pos x="1652177716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1056496135"/>
              </a:cxn>
              <a:cxn ang="0">
                <a:pos x="2147483647" y="1914905847"/>
              </a:cxn>
              <a:cxn ang="0">
                <a:pos x="2147483647" y="726346679"/>
              </a:cxn>
              <a:cxn ang="0">
                <a:pos x="2147483647" y="132063033"/>
              </a:cxn>
              <a:cxn ang="0">
                <a:pos x="1520001873" y="264126065"/>
              </a:cxn>
            </a:cxnLst>
            <a:pathLst>
              <a:path w="546" h="497">
                <a:moveTo>
                  <a:pt x="23" y="4"/>
                </a:moveTo>
                <a:cubicBezTo>
                  <a:pt x="23" y="4"/>
                  <a:pt x="0" y="34"/>
                  <a:pt x="11" y="71"/>
                </a:cubicBezTo>
                <a:cubicBezTo>
                  <a:pt x="19" y="100"/>
                  <a:pt x="25" y="393"/>
                  <a:pt x="25" y="393"/>
                </a:cubicBezTo>
                <a:cubicBezTo>
                  <a:pt x="25" y="393"/>
                  <a:pt x="42" y="452"/>
                  <a:pt x="54" y="457"/>
                </a:cubicBezTo>
                <a:cubicBezTo>
                  <a:pt x="66" y="462"/>
                  <a:pt x="158" y="482"/>
                  <a:pt x="158" y="482"/>
                </a:cubicBezTo>
                <a:cubicBezTo>
                  <a:pt x="158" y="482"/>
                  <a:pt x="191" y="497"/>
                  <a:pt x="204" y="495"/>
                </a:cubicBezTo>
                <a:cubicBezTo>
                  <a:pt x="217" y="494"/>
                  <a:pt x="506" y="487"/>
                  <a:pt x="520" y="475"/>
                </a:cubicBezTo>
                <a:cubicBezTo>
                  <a:pt x="533" y="463"/>
                  <a:pt x="546" y="218"/>
                  <a:pt x="533" y="167"/>
                </a:cubicBezTo>
                <a:cubicBezTo>
                  <a:pt x="520" y="117"/>
                  <a:pt x="404" y="14"/>
                  <a:pt x="369" y="16"/>
                </a:cubicBezTo>
                <a:cubicBezTo>
                  <a:pt x="335" y="17"/>
                  <a:pt x="249" y="29"/>
                  <a:pt x="249" y="29"/>
                </a:cubicBezTo>
                <a:lnTo>
                  <a:pt x="198" y="11"/>
                </a:lnTo>
                <a:lnTo>
                  <a:pt x="151" y="2"/>
                </a:lnTo>
                <a:cubicBezTo>
                  <a:pt x="151" y="2"/>
                  <a:pt x="79" y="0"/>
                  <a:pt x="23" y="4"/>
                </a:cubicBezTo>
                <a:close/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051" name="Group 3"/>
          <p:cNvGrpSpPr/>
          <p:nvPr/>
        </p:nvGrpSpPr>
        <p:grpSpPr>
          <a:xfrm>
            <a:off x="4572000" y="28575"/>
            <a:ext cx="4756150" cy="4338638"/>
            <a:chOff x="0" y="0"/>
            <a:chExt cx="2958" cy="2699"/>
          </a:xfrm>
        </p:grpSpPr>
        <p:sp>
          <p:nvSpPr>
            <p:cNvPr id="2217" name="Freeform 4"/>
            <p:cNvSpPr/>
            <p:nvPr/>
          </p:nvSpPr>
          <p:spPr>
            <a:xfrm>
              <a:off x="142" y="0"/>
              <a:ext cx="490" cy="187"/>
            </a:xfrm>
            <a:custGeom>
              <a:avLst/>
              <a:gdLst/>
              <a:ahLst/>
              <a:cxnLst>
                <a:cxn ang="0">
                  <a:pos x="1814" y="637"/>
                </a:cxn>
                <a:cxn ang="0">
                  <a:pos x="2324" y="510"/>
                </a:cxn>
                <a:cxn ang="0">
                  <a:pos x="2349" y="435"/>
                </a:cxn>
                <a:cxn ang="0">
                  <a:pos x="2248" y="0"/>
                </a:cxn>
                <a:cxn ang="0">
                  <a:pos x="636" y="0"/>
                </a:cxn>
                <a:cxn ang="0">
                  <a:pos x="258" y="561"/>
                </a:cxn>
                <a:cxn ang="0">
                  <a:pos x="1814" y="637"/>
                </a:cxn>
              </a:cxnLst>
              <a:pathLst>
                <a:path w="97" h="37">
                  <a:moveTo>
                    <a:pt x="71" y="25"/>
                  </a:moveTo>
                  <a:cubicBezTo>
                    <a:pt x="81" y="22"/>
                    <a:pt x="87" y="21"/>
                    <a:pt x="91" y="20"/>
                  </a:cubicBezTo>
                  <a:cubicBezTo>
                    <a:pt x="91" y="19"/>
                    <a:pt x="91" y="19"/>
                    <a:pt x="92" y="17"/>
                  </a:cubicBezTo>
                  <a:cubicBezTo>
                    <a:pt x="97" y="11"/>
                    <a:pt x="95" y="4"/>
                    <a:pt x="88" y="0"/>
                  </a:cubicBezTo>
                  <a:lnTo>
                    <a:pt x="25" y="0"/>
                  </a:lnTo>
                  <a:cubicBezTo>
                    <a:pt x="10" y="3"/>
                    <a:pt x="0" y="10"/>
                    <a:pt x="10" y="22"/>
                  </a:cubicBezTo>
                  <a:cubicBezTo>
                    <a:pt x="10" y="22"/>
                    <a:pt x="28" y="37"/>
                    <a:pt x="71" y="25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8" name="Freeform 5"/>
            <p:cNvSpPr>
              <a:spLocks noEditPoints="1"/>
            </p:cNvSpPr>
            <p:nvPr/>
          </p:nvSpPr>
          <p:spPr>
            <a:xfrm>
              <a:off x="0" y="0"/>
              <a:ext cx="2958" cy="2699"/>
            </a:xfrm>
            <a:custGeom>
              <a:avLst/>
              <a:gdLst/>
              <a:ahLst/>
              <a:cxnLst>
                <a:cxn ang="0">
                  <a:pos x="12884" y="25"/>
                </a:cxn>
                <a:cxn ang="0">
                  <a:pos x="4015" y="0"/>
                </a:cxn>
                <a:cxn ang="0">
                  <a:pos x="5754" y="536"/>
                </a:cxn>
                <a:cxn ang="0">
                  <a:pos x="4450" y="996"/>
                </a:cxn>
                <a:cxn ang="0">
                  <a:pos x="5294" y="1814"/>
                </a:cxn>
                <a:cxn ang="0">
                  <a:pos x="1891" y="1531"/>
                </a:cxn>
                <a:cxn ang="0">
                  <a:pos x="662" y="1607"/>
                </a:cxn>
                <a:cxn ang="0">
                  <a:pos x="5087" y="12439"/>
                </a:cxn>
                <a:cxn ang="0">
                  <a:pos x="3681" y="8714"/>
                </a:cxn>
                <a:cxn ang="0">
                  <a:pos x="2685" y="9603"/>
                </a:cxn>
                <a:cxn ang="0">
                  <a:pos x="2402" y="11114"/>
                </a:cxn>
                <a:cxn ang="0">
                  <a:pos x="3170" y="6768"/>
                </a:cxn>
                <a:cxn ang="0">
                  <a:pos x="3914" y="5823"/>
                </a:cxn>
                <a:cxn ang="0">
                  <a:pos x="5345" y="6055"/>
                </a:cxn>
                <a:cxn ang="0">
                  <a:pos x="4809" y="7819"/>
                </a:cxn>
                <a:cxn ang="0">
                  <a:pos x="4910" y="10088"/>
                </a:cxn>
                <a:cxn ang="0">
                  <a:pos x="13167" y="12338"/>
                </a:cxn>
                <a:cxn ang="0">
                  <a:pos x="11610" y="10907"/>
                </a:cxn>
                <a:cxn ang="0">
                  <a:pos x="10866" y="8815"/>
                </a:cxn>
                <a:cxn ang="0">
                  <a:pos x="10123" y="6899"/>
                </a:cxn>
                <a:cxn ang="0">
                  <a:pos x="11761" y="6540"/>
                </a:cxn>
                <a:cxn ang="0">
                  <a:pos x="10406" y="5696"/>
                </a:cxn>
                <a:cxn ang="0">
                  <a:pos x="11225" y="5772"/>
                </a:cxn>
                <a:cxn ang="0">
                  <a:pos x="11200" y="5337"/>
                </a:cxn>
                <a:cxn ang="0">
                  <a:pos x="9612" y="5388"/>
                </a:cxn>
                <a:cxn ang="0">
                  <a:pos x="9127" y="8764"/>
                </a:cxn>
                <a:cxn ang="0">
                  <a:pos x="8874" y="5873"/>
                </a:cxn>
                <a:cxn ang="0">
                  <a:pos x="8464" y="4650"/>
                </a:cxn>
                <a:cxn ang="0">
                  <a:pos x="8874" y="3472"/>
                </a:cxn>
                <a:cxn ang="0">
                  <a:pos x="8667" y="2527"/>
                </a:cxn>
                <a:cxn ang="0">
                  <a:pos x="8464" y="1582"/>
                </a:cxn>
                <a:cxn ang="0">
                  <a:pos x="9435" y="2633"/>
                </a:cxn>
                <a:cxn ang="0">
                  <a:pos x="10608" y="1203"/>
                </a:cxn>
                <a:cxn ang="0">
                  <a:pos x="10457" y="2426"/>
                </a:cxn>
                <a:cxn ang="0">
                  <a:pos x="10254" y="3321"/>
                </a:cxn>
                <a:cxn ang="0">
                  <a:pos x="10254" y="4625"/>
                </a:cxn>
                <a:cxn ang="0">
                  <a:pos x="14264" y="4625"/>
                </a:cxn>
                <a:cxn ang="0">
                  <a:pos x="14163" y="1941"/>
                </a:cxn>
                <a:cxn ang="0">
                  <a:pos x="6366" y="1764"/>
                </a:cxn>
                <a:cxn ang="0">
                  <a:pos x="7494" y="2376"/>
                </a:cxn>
                <a:cxn ang="0">
                  <a:pos x="4374" y="4984"/>
                </a:cxn>
                <a:cxn ang="0">
                  <a:pos x="1765" y="2502"/>
                </a:cxn>
                <a:cxn ang="0">
                  <a:pos x="4884" y="2709"/>
                </a:cxn>
                <a:cxn ang="0">
                  <a:pos x="5623" y="2684"/>
                </a:cxn>
                <a:cxn ang="0">
                  <a:pos x="7721" y="3093"/>
                </a:cxn>
                <a:cxn ang="0">
                  <a:pos x="7059" y="6540"/>
                </a:cxn>
                <a:cxn ang="0">
                  <a:pos x="6649" y="3498"/>
                </a:cxn>
                <a:cxn ang="0">
                  <a:pos x="4374" y="4984"/>
                </a:cxn>
                <a:cxn ang="0">
                  <a:pos x="5704" y="5747"/>
                </a:cxn>
                <a:cxn ang="0">
                  <a:pos x="6315" y="4038"/>
                </a:cxn>
                <a:cxn ang="0">
                  <a:pos x="8333" y="7460"/>
                </a:cxn>
                <a:cxn ang="0">
                  <a:pos x="5496" y="8198"/>
                </a:cxn>
                <a:cxn ang="0">
                  <a:pos x="7898" y="7076"/>
                </a:cxn>
                <a:cxn ang="0">
                  <a:pos x="8131" y="3396"/>
                </a:cxn>
                <a:cxn ang="0">
                  <a:pos x="8004" y="5443"/>
                </a:cxn>
                <a:cxn ang="0">
                  <a:pos x="7645" y="3680"/>
                </a:cxn>
                <a:cxn ang="0">
                  <a:pos x="12965" y="4574"/>
                </a:cxn>
                <a:cxn ang="0">
                  <a:pos x="11786" y="4139"/>
                </a:cxn>
              </a:cxnLst>
              <a:pathLst>
                <a:path w="585" h="534">
                  <a:moveTo>
                    <a:pt x="554" y="76"/>
                  </a:moveTo>
                  <a:cubicBezTo>
                    <a:pt x="551" y="32"/>
                    <a:pt x="543" y="9"/>
                    <a:pt x="504" y="1"/>
                  </a:cubicBezTo>
                  <a:cubicBezTo>
                    <a:pt x="500" y="1"/>
                    <a:pt x="494" y="0"/>
                    <a:pt x="486" y="0"/>
                  </a:cubicBezTo>
                  <a:lnTo>
                    <a:pt x="157" y="0"/>
                  </a:lnTo>
                  <a:cubicBezTo>
                    <a:pt x="156" y="5"/>
                    <a:pt x="153" y="17"/>
                    <a:pt x="158" y="17"/>
                  </a:cubicBezTo>
                  <a:cubicBezTo>
                    <a:pt x="171" y="17"/>
                    <a:pt x="223" y="21"/>
                    <a:pt x="225" y="21"/>
                  </a:cubicBezTo>
                  <a:cubicBezTo>
                    <a:pt x="226" y="21"/>
                    <a:pt x="250" y="16"/>
                    <a:pt x="237" y="28"/>
                  </a:cubicBezTo>
                  <a:cubicBezTo>
                    <a:pt x="223" y="41"/>
                    <a:pt x="192" y="41"/>
                    <a:pt x="174" y="39"/>
                  </a:cubicBezTo>
                  <a:cubicBezTo>
                    <a:pt x="131" y="36"/>
                    <a:pt x="152" y="56"/>
                    <a:pt x="168" y="56"/>
                  </a:cubicBezTo>
                  <a:cubicBezTo>
                    <a:pt x="218" y="56"/>
                    <a:pt x="228" y="68"/>
                    <a:pt x="207" y="71"/>
                  </a:cubicBezTo>
                  <a:cubicBezTo>
                    <a:pt x="186" y="74"/>
                    <a:pt x="182" y="73"/>
                    <a:pt x="162" y="76"/>
                  </a:cubicBezTo>
                  <a:cubicBezTo>
                    <a:pt x="7" y="101"/>
                    <a:pt x="59" y="60"/>
                    <a:pt x="74" y="60"/>
                  </a:cubicBezTo>
                  <a:cubicBezTo>
                    <a:pt x="139" y="59"/>
                    <a:pt x="123" y="37"/>
                    <a:pt x="107" y="42"/>
                  </a:cubicBezTo>
                  <a:cubicBezTo>
                    <a:pt x="91" y="46"/>
                    <a:pt x="34" y="27"/>
                    <a:pt x="26" y="63"/>
                  </a:cubicBezTo>
                  <a:cubicBezTo>
                    <a:pt x="19" y="100"/>
                    <a:pt x="42" y="282"/>
                    <a:pt x="36" y="317"/>
                  </a:cubicBezTo>
                  <a:cubicBezTo>
                    <a:pt x="0" y="534"/>
                    <a:pt x="199" y="487"/>
                    <a:pt x="199" y="487"/>
                  </a:cubicBezTo>
                  <a:cubicBezTo>
                    <a:pt x="156" y="453"/>
                    <a:pt x="174" y="421"/>
                    <a:pt x="171" y="403"/>
                  </a:cubicBezTo>
                  <a:cubicBezTo>
                    <a:pt x="161" y="345"/>
                    <a:pt x="154" y="337"/>
                    <a:pt x="144" y="341"/>
                  </a:cubicBezTo>
                  <a:cubicBezTo>
                    <a:pt x="121" y="352"/>
                    <a:pt x="123" y="358"/>
                    <a:pt x="126" y="367"/>
                  </a:cubicBezTo>
                  <a:cubicBezTo>
                    <a:pt x="142" y="416"/>
                    <a:pt x="105" y="376"/>
                    <a:pt x="105" y="376"/>
                  </a:cubicBezTo>
                  <a:cubicBezTo>
                    <a:pt x="98" y="380"/>
                    <a:pt x="95" y="390"/>
                    <a:pt x="99" y="399"/>
                  </a:cubicBezTo>
                  <a:cubicBezTo>
                    <a:pt x="131" y="463"/>
                    <a:pt x="101" y="446"/>
                    <a:pt x="94" y="435"/>
                  </a:cubicBezTo>
                  <a:cubicBezTo>
                    <a:pt x="61" y="390"/>
                    <a:pt x="92" y="366"/>
                    <a:pt x="88" y="352"/>
                  </a:cubicBezTo>
                  <a:cubicBezTo>
                    <a:pt x="75" y="295"/>
                    <a:pt x="118" y="274"/>
                    <a:pt x="124" y="265"/>
                  </a:cubicBezTo>
                  <a:cubicBezTo>
                    <a:pt x="130" y="256"/>
                    <a:pt x="127" y="253"/>
                    <a:pt x="129" y="234"/>
                  </a:cubicBezTo>
                  <a:cubicBezTo>
                    <a:pt x="136" y="195"/>
                    <a:pt x="155" y="216"/>
                    <a:pt x="153" y="228"/>
                  </a:cubicBezTo>
                  <a:cubicBezTo>
                    <a:pt x="148" y="274"/>
                    <a:pt x="176" y="242"/>
                    <a:pt x="186" y="228"/>
                  </a:cubicBezTo>
                  <a:cubicBezTo>
                    <a:pt x="218" y="186"/>
                    <a:pt x="214" y="229"/>
                    <a:pt x="209" y="237"/>
                  </a:cubicBezTo>
                  <a:cubicBezTo>
                    <a:pt x="203" y="244"/>
                    <a:pt x="198" y="255"/>
                    <a:pt x="200" y="260"/>
                  </a:cubicBezTo>
                  <a:cubicBezTo>
                    <a:pt x="208" y="283"/>
                    <a:pt x="193" y="305"/>
                    <a:pt x="188" y="306"/>
                  </a:cubicBezTo>
                  <a:cubicBezTo>
                    <a:pt x="184" y="308"/>
                    <a:pt x="170" y="314"/>
                    <a:pt x="170" y="332"/>
                  </a:cubicBezTo>
                  <a:cubicBezTo>
                    <a:pt x="171" y="350"/>
                    <a:pt x="192" y="382"/>
                    <a:pt x="192" y="395"/>
                  </a:cubicBezTo>
                  <a:cubicBezTo>
                    <a:pt x="193" y="492"/>
                    <a:pt x="236" y="499"/>
                    <a:pt x="255" y="497"/>
                  </a:cubicBezTo>
                  <a:cubicBezTo>
                    <a:pt x="275" y="496"/>
                    <a:pt x="445" y="490"/>
                    <a:pt x="515" y="483"/>
                  </a:cubicBezTo>
                  <a:cubicBezTo>
                    <a:pt x="585" y="477"/>
                    <a:pt x="538" y="458"/>
                    <a:pt x="518" y="458"/>
                  </a:cubicBezTo>
                  <a:cubicBezTo>
                    <a:pt x="467" y="458"/>
                    <a:pt x="454" y="427"/>
                    <a:pt x="454" y="427"/>
                  </a:cubicBezTo>
                  <a:cubicBezTo>
                    <a:pt x="454" y="427"/>
                    <a:pt x="453" y="405"/>
                    <a:pt x="431" y="400"/>
                  </a:cubicBezTo>
                  <a:cubicBezTo>
                    <a:pt x="376" y="385"/>
                    <a:pt x="411" y="353"/>
                    <a:pt x="425" y="345"/>
                  </a:cubicBezTo>
                  <a:cubicBezTo>
                    <a:pt x="438" y="338"/>
                    <a:pt x="430" y="335"/>
                    <a:pt x="420" y="329"/>
                  </a:cubicBezTo>
                  <a:cubicBezTo>
                    <a:pt x="398" y="316"/>
                    <a:pt x="394" y="300"/>
                    <a:pt x="396" y="270"/>
                  </a:cubicBezTo>
                  <a:cubicBezTo>
                    <a:pt x="397" y="240"/>
                    <a:pt x="416" y="249"/>
                    <a:pt x="416" y="249"/>
                  </a:cubicBezTo>
                  <a:cubicBezTo>
                    <a:pt x="416" y="249"/>
                    <a:pt x="448" y="262"/>
                    <a:pt x="460" y="256"/>
                  </a:cubicBezTo>
                  <a:cubicBezTo>
                    <a:pt x="472" y="250"/>
                    <a:pt x="467" y="239"/>
                    <a:pt x="461" y="244"/>
                  </a:cubicBezTo>
                  <a:cubicBezTo>
                    <a:pt x="455" y="248"/>
                    <a:pt x="412" y="244"/>
                    <a:pt x="407" y="223"/>
                  </a:cubicBezTo>
                  <a:cubicBezTo>
                    <a:pt x="403" y="202"/>
                    <a:pt x="418" y="213"/>
                    <a:pt x="422" y="214"/>
                  </a:cubicBezTo>
                  <a:cubicBezTo>
                    <a:pt x="427" y="216"/>
                    <a:pt x="427" y="220"/>
                    <a:pt x="439" y="226"/>
                  </a:cubicBezTo>
                  <a:cubicBezTo>
                    <a:pt x="468" y="241"/>
                    <a:pt x="454" y="224"/>
                    <a:pt x="454" y="224"/>
                  </a:cubicBezTo>
                  <a:cubicBezTo>
                    <a:pt x="454" y="224"/>
                    <a:pt x="454" y="224"/>
                    <a:pt x="438" y="209"/>
                  </a:cubicBezTo>
                  <a:cubicBezTo>
                    <a:pt x="423" y="194"/>
                    <a:pt x="406" y="199"/>
                    <a:pt x="389" y="199"/>
                  </a:cubicBezTo>
                  <a:cubicBezTo>
                    <a:pt x="373" y="199"/>
                    <a:pt x="376" y="211"/>
                    <a:pt x="376" y="211"/>
                  </a:cubicBezTo>
                  <a:cubicBezTo>
                    <a:pt x="376" y="211"/>
                    <a:pt x="373" y="242"/>
                    <a:pt x="370" y="291"/>
                  </a:cubicBezTo>
                  <a:cubicBezTo>
                    <a:pt x="368" y="341"/>
                    <a:pt x="360" y="347"/>
                    <a:pt x="357" y="343"/>
                  </a:cubicBezTo>
                  <a:cubicBezTo>
                    <a:pt x="354" y="338"/>
                    <a:pt x="350" y="313"/>
                    <a:pt x="350" y="305"/>
                  </a:cubicBezTo>
                  <a:cubicBezTo>
                    <a:pt x="350" y="298"/>
                    <a:pt x="345" y="264"/>
                    <a:pt x="347" y="230"/>
                  </a:cubicBezTo>
                  <a:cubicBezTo>
                    <a:pt x="350" y="195"/>
                    <a:pt x="356" y="210"/>
                    <a:pt x="334" y="201"/>
                  </a:cubicBezTo>
                  <a:cubicBezTo>
                    <a:pt x="311" y="192"/>
                    <a:pt x="323" y="182"/>
                    <a:pt x="331" y="182"/>
                  </a:cubicBezTo>
                  <a:cubicBezTo>
                    <a:pt x="338" y="182"/>
                    <a:pt x="350" y="189"/>
                    <a:pt x="352" y="181"/>
                  </a:cubicBezTo>
                  <a:cubicBezTo>
                    <a:pt x="356" y="160"/>
                    <a:pt x="359" y="141"/>
                    <a:pt x="347" y="136"/>
                  </a:cubicBezTo>
                  <a:cubicBezTo>
                    <a:pt x="322" y="127"/>
                    <a:pt x="332" y="121"/>
                    <a:pt x="341" y="118"/>
                  </a:cubicBezTo>
                  <a:cubicBezTo>
                    <a:pt x="350" y="115"/>
                    <a:pt x="352" y="94"/>
                    <a:pt x="339" y="99"/>
                  </a:cubicBezTo>
                  <a:cubicBezTo>
                    <a:pt x="313" y="107"/>
                    <a:pt x="316" y="85"/>
                    <a:pt x="321" y="82"/>
                  </a:cubicBezTo>
                  <a:cubicBezTo>
                    <a:pt x="325" y="79"/>
                    <a:pt x="334" y="83"/>
                    <a:pt x="331" y="62"/>
                  </a:cubicBezTo>
                  <a:cubicBezTo>
                    <a:pt x="328" y="41"/>
                    <a:pt x="347" y="34"/>
                    <a:pt x="351" y="53"/>
                  </a:cubicBezTo>
                  <a:cubicBezTo>
                    <a:pt x="354" y="73"/>
                    <a:pt x="363" y="112"/>
                    <a:pt x="369" y="103"/>
                  </a:cubicBezTo>
                  <a:cubicBezTo>
                    <a:pt x="375" y="94"/>
                    <a:pt x="385" y="57"/>
                    <a:pt x="395" y="41"/>
                  </a:cubicBezTo>
                  <a:cubicBezTo>
                    <a:pt x="406" y="24"/>
                    <a:pt x="418" y="38"/>
                    <a:pt x="415" y="47"/>
                  </a:cubicBezTo>
                  <a:cubicBezTo>
                    <a:pt x="401" y="88"/>
                    <a:pt x="426" y="90"/>
                    <a:pt x="426" y="90"/>
                  </a:cubicBezTo>
                  <a:cubicBezTo>
                    <a:pt x="426" y="90"/>
                    <a:pt x="423" y="96"/>
                    <a:pt x="409" y="95"/>
                  </a:cubicBezTo>
                  <a:cubicBezTo>
                    <a:pt x="382" y="92"/>
                    <a:pt x="393" y="110"/>
                    <a:pt x="405" y="115"/>
                  </a:cubicBezTo>
                  <a:cubicBezTo>
                    <a:pt x="431" y="124"/>
                    <a:pt x="414" y="130"/>
                    <a:pt x="401" y="130"/>
                  </a:cubicBezTo>
                  <a:cubicBezTo>
                    <a:pt x="387" y="130"/>
                    <a:pt x="381" y="134"/>
                    <a:pt x="378" y="148"/>
                  </a:cubicBezTo>
                  <a:cubicBezTo>
                    <a:pt x="369" y="191"/>
                    <a:pt x="401" y="181"/>
                    <a:pt x="401" y="181"/>
                  </a:cubicBezTo>
                  <a:cubicBezTo>
                    <a:pt x="452" y="195"/>
                    <a:pt x="528" y="188"/>
                    <a:pt x="528" y="188"/>
                  </a:cubicBezTo>
                  <a:cubicBezTo>
                    <a:pt x="543" y="192"/>
                    <a:pt x="552" y="189"/>
                    <a:pt x="558" y="181"/>
                  </a:cubicBezTo>
                  <a:lnTo>
                    <a:pt x="558" y="103"/>
                  </a:lnTo>
                  <a:cubicBezTo>
                    <a:pt x="556" y="93"/>
                    <a:pt x="555" y="84"/>
                    <a:pt x="554" y="76"/>
                  </a:cubicBezTo>
                  <a:close/>
                  <a:moveTo>
                    <a:pt x="231" y="77"/>
                  </a:moveTo>
                  <a:cubicBezTo>
                    <a:pt x="233" y="65"/>
                    <a:pt x="249" y="69"/>
                    <a:pt x="249" y="69"/>
                  </a:cubicBezTo>
                  <a:cubicBezTo>
                    <a:pt x="249" y="69"/>
                    <a:pt x="278" y="79"/>
                    <a:pt x="290" y="78"/>
                  </a:cubicBezTo>
                  <a:cubicBezTo>
                    <a:pt x="301" y="76"/>
                    <a:pt x="318" y="93"/>
                    <a:pt x="293" y="93"/>
                  </a:cubicBezTo>
                  <a:cubicBezTo>
                    <a:pt x="267" y="93"/>
                    <a:pt x="228" y="104"/>
                    <a:pt x="231" y="77"/>
                  </a:cubicBezTo>
                  <a:close/>
                  <a:moveTo>
                    <a:pt x="171" y="195"/>
                  </a:moveTo>
                  <a:cubicBezTo>
                    <a:pt x="153" y="195"/>
                    <a:pt x="46" y="237"/>
                    <a:pt x="45" y="128"/>
                  </a:cubicBezTo>
                  <a:cubicBezTo>
                    <a:pt x="45" y="104"/>
                    <a:pt x="39" y="83"/>
                    <a:pt x="69" y="98"/>
                  </a:cubicBezTo>
                  <a:cubicBezTo>
                    <a:pt x="99" y="112"/>
                    <a:pt x="72" y="111"/>
                    <a:pt x="137" y="108"/>
                  </a:cubicBezTo>
                  <a:cubicBezTo>
                    <a:pt x="137" y="108"/>
                    <a:pt x="184" y="110"/>
                    <a:pt x="191" y="106"/>
                  </a:cubicBezTo>
                  <a:cubicBezTo>
                    <a:pt x="199" y="101"/>
                    <a:pt x="192" y="91"/>
                    <a:pt x="207" y="91"/>
                  </a:cubicBezTo>
                  <a:cubicBezTo>
                    <a:pt x="222" y="90"/>
                    <a:pt x="220" y="105"/>
                    <a:pt x="220" y="105"/>
                  </a:cubicBezTo>
                  <a:cubicBezTo>
                    <a:pt x="220" y="105"/>
                    <a:pt x="207" y="124"/>
                    <a:pt x="305" y="111"/>
                  </a:cubicBezTo>
                  <a:cubicBezTo>
                    <a:pt x="317" y="109"/>
                    <a:pt x="327" y="121"/>
                    <a:pt x="302" y="121"/>
                  </a:cubicBezTo>
                  <a:cubicBezTo>
                    <a:pt x="290" y="122"/>
                    <a:pt x="272" y="128"/>
                    <a:pt x="278" y="143"/>
                  </a:cubicBezTo>
                  <a:cubicBezTo>
                    <a:pt x="284" y="158"/>
                    <a:pt x="276" y="256"/>
                    <a:pt x="276" y="256"/>
                  </a:cubicBezTo>
                  <a:cubicBezTo>
                    <a:pt x="276" y="256"/>
                    <a:pt x="271" y="274"/>
                    <a:pt x="262" y="245"/>
                  </a:cubicBezTo>
                  <a:cubicBezTo>
                    <a:pt x="259" y="235"/>
                    <a:pt x="262" y="144"/>
                    <a:pt x="260" y="137"/>
                  </a:cubicBezTo>
                  <a:cubicBezTo>
                    <a:pt x="259" y="129"/>
                    <a:pt x="217" y="122"/>
                    <a:pt x="215" y="154"/>
                  </a:cubicBezTo>
                  <a:cubicBezTo>
                    <a:pt x="214" y="185"/>
                    <a:pt x="205" y="195"/>
                    <a:pt x="171" y="195"/>
                  </a:cubicBezTo>
                  <a:close/>
                  <a:moveTo>
                    <a:pt x="237" y="231"/>
                  </a:moveTo>
                  <a:cubicBezTo>
                    <a:pt x="230" y="240"/>
                    <a:pt x="219" y="247"/>
                    <a:pt x="223" y="225"/>
                  </a:cubicBezTo>
                  <a:cubicBezTo>
                    <a:pt x="228" y="202"/>
                    <a:pt x="232" y="170"/>
                    <a:pt x="232" y="155"/>
                  </a:cubicBezTo>
                  <a:cubicBezTo>
                    <a:pt x="232" y="155"/>
                    <a:pt x="244" y="135"/>
                    <a:pt x="247" y="158"/>
                  </a:cubicBezTo>
                  <a:cubicBezTo>
                    <a:pt x="250" y="181"/>
                    <a:pt x="244" y="221"/>
                    <a:pt x="237" y="231"/>
                  </a:cubicBezTo>
                  <a:close/>
                  <a:moveTo>
                    <a:pt x="326" y="292"/>
                  </a:moveTo>
                  <a:cubicBezTo>
                    <a:pt x="327" y="320"/>
                    <a:pt x="355" y="400"/>
                    <a:pt x="286" y="399"/>
                  </a:cubicBezTo>
                  <a:cubicBezTo>
                    <a:pt x="217" y="398"/>
                    <a:pt x="214" y="409"/>
                    <a:pt x="215" y="321"/>
                  </a:cubicBezTo>
                  <a:cubicBezTo>
                    <a:pt x="216" y="236"/>
                    <a:pt x="225" y="253"/>
                    <a:pt x="230" y="264"/>
                  </a:cubicBezTo>
                  <a:cubicBezTo>
                    <a:pt x="230" y="264"/>
                    <a:pt x="253" y="318"/>
                    <a:pt x="309" y="277"/>
                  </a:cubicBezTo>
                  <a:cubicBezTo>
                    <a:pt x="319" y="269"/>
                    <a:pt x="324" y="263"/>
                    <a:pt x="326" y="292"/>
                  </a:cubicBezTo>
                  <a:close/>
                  <a:moveTo>
                    <a:pt x="318" y="133"/>
                  </a:moveTo>
                  <a:cubicBezTo>
                    <a:pt x="338" y="148"/>
                    <a:pt x="316" y="165"/>
                    <a:pt x="316" y="165"/>
                  </a:cubicBezTo>
                  <a:cubicBezTo>
                    <a:pt x="316" y="165"/>
                    <a:pt x="302" y="189"/>
                    <a:pt x="313" y="213"/>
                  </a:cubicBezTo>
                  <a:cubicBezTo>
                    <a:pt x="324" y="237"/>
                    <a:pt x="324" y="265"/>
                    <a:pt x="301" y="239"/>
                  </a:cubicBezTo>
                  <a:cubicBezTo>
                    <a:pt x="279" y="214"/>
                    <a:pt x="293" y="156"/>
                    <a:pt x="299" y="144"/>
                  </a:cubicBezTo>
                  <a:cubicBezTo>
                    <a:pt x="299" y="144"/>
                    <a:pt x="299" y="118"/>
                    <a:pt x="318" y="133"/>
                  </a:cubicBezTo>
                  <a:close/>
                  <a:moveTo>
                    <a:pt x="507" y="179"/>
                  </a:moveTo>
                  <a:cubicBezTo>
                    <a:pt x="498" y="185"/>
                    <a:pt x="507" y="179"/>
                    <a:pt x="465" y="177"/>
                  </a:cubicBezTo>
                  <a:cubicBezTo>
                    <a:pt x="423" y="176"/>
                    <a:pt x="461" y="162"/>
                    <a:pt x="461" y="162"/>
                  </a:cubicBezTo>
                  <a:cubicBezTo>
                    <a:pt x="565" y="166"/>
                    <a:pt x="516" y="173"/>
                    <a:pt x="507" y="179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9" name="Freeform 6"/>
            <p:cNvSpPr/>
            <p:nvPr/>
          </p:nvSpPr>
          <p:spPr>
            <a:xfrm>
              <a:off x="703" y="1269"/>
              <a:ext cx="238" cy="283"/>
            </a:xfrm>
            <a:custGeom>
              <a:avLst/>
              <a:gdLst/>
              <a:ahLst/>
              <a:cxnLst>
                <a:cxn ang="0">
                  <a:pos x="1028" y="384"/>
                </a:cxn>
                <a:cxn ang="0">
                  <a:pos x="694" y="1430"/>
                </a:cxn>
                <a:cxn ang="0">
                  <a:pos x="1028" y="384"/>
                </a:cxn>
              </a:cxnLst>
              <a:pathLst>
                <a:path w="47" h="56">
                  <a:moveTo>
                    <a:pt x="40" y="15"/>
                  </a:moveTo>
                  <a:cubicBezTo>
                    <a:pt x="37" y="0"/>
                    <a:pt x="0" y="23"/>
                    <a:pt x="27" y="56"/>
                  </a:cubicBezTo>
                  <a:cubicBezTo>
                    <a:pt x="27" y="56"/>
                    <a:pt x="47" y="49"/>
                    <a:pt x="40" y="15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0" name="Freeform 7"/>
            <p:cNvSpPr/>
            <p:nvPr/>
          </p:nvSpPr>
          <p:spPr>
            <a:xfrm>
              <a:off x="485" y="1385"/>
              <a:ext cx="208" cy="379"/>
            </a:xfrm>
            <a:custGeom>
              <a:avLst/>
              <a:gdLst/>
              <a:ahLst/>
              <a:cxnLst>
                <a:cxn ang="0">
                  <a:pos x="487" y="687"/>
                </a:cxn>
                <a:cxn ang="0">
                  <a:pos x="309" y="1764"/>
                </a:cxn>
                <a:cxn ang="0">
                  <a:pos x="1030" y="1147"/>
                </a:cxn>
                <a:cxn ang="0">
                  <a:pos x="954" y="611"/>
                </a:cxn>
                <a:cxn ang="0">
                  <a:pos x="487" y="687"/>
                </a:cxn>
              </a:cxnLst>
              <a:pathLst>
                <a:path w="41" h="75">
                  <a:moveTo>
                    <a:pt x="19" y="27"/>
                  </a:moveTo>
                  <a:cubicBezTo>
                    <a:pt x="0" y="54"/>
                    <a:pt x="6" y="63"/>
                    <a:pt x="12" y="69"/>
                  </a:cubicBezTo>
                  <a:cubicBezTo>
                    <a:pt x="18" y="75"/>
                    <a:pt x="30" y="74"/>
                    <a:pt x="40" y="45"/>
                  </a:cubicBezTo>
                  <a:cubicBezTo>
                    <a:pt x="40" y="45"/>
                    <a:pt x="32" y="31"/>
                    <a:pt x="37" y="24"/>
                  </a:cubicBezTo>
                  <a:cubicBezTo>
                    <a:pt x="41" y="16"/>
                    <a:pt x="38" y="0"/>
                    <a:pt x="19" y="27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1" name="Freeform 8"/>
            <p:cNvSpPr/>
            <p:nvPr/>
          </p:nvSpPr>
          <p:spPr>
            <a:xfrm>
              <a:off x="354" y="627"/>
              <a:ext cx="673" cy="318"/>
            </a:xfrm>
            <a:custGeom>
              <a:avLst/>
              <a:gdLst/>
              <a:ahLst/>
              <a:cxnLst>
                <a:cxn ang="0">
                  <a:pos x="2782" y="101"/>
                </a:cxn>
                <a:cxn ang="0">
                  <a:pos x="598" y="101"/>
                </a:cxn>
                <a:cxn ang="0">
                  <a:pos x="50" y="636"/>
                </a:cxn>
                <a:cxn ang="0">
                  <a:pos x="1491" y="1479"/>
                </a:cxn>
                <a:cxn ang="0">
                  <a:pos x="2388" y="1378"/>
                </a:cxn>
                <a:cxn ang="0">
                  <a:pos x="2807" y="1353"/>
                </a:cxn>
                <a:cxn ang="0">
                  <a:pos x="2782" y="101"/>
                </a:cxn>
              </a:cxnLst>
              <a:pathLst>
                <a:path w="135" h="63">
                  <a:moveTo>
                    <a:pt x="112" y="4"/>
                  </a:moveTo>
                  <a:cubicBezTo>
                    <a:pt x="105" y="9"/>
                    <a:pt x="24" y="4"/>
                    <a:pt x="24" y="4"/>
                  </a:cubicBezTo>
                  <a:cubicBezTo>
                    <a:pt x="15" y="4"/>
                    <a:pt x="3" y="1"/>
                    <a:pt x="2" y="25"/>
                  </a:cubicBezTo>
                  <a:cubicBezTo>
                    <a:pt x="0" y="63"/>
                    <a:pt x="48" y="58"/>
                    <a:pt x="60" y="58"/>
                  </a:cubicBezTo>
                  <a:cubicBezTo>
                    <a:pt x="72" y="58"/>
                    <a:pt x="84" y="48"/>
                    <a:pt x="96" y="54"/>
                  </a:cubicBezTo>
                  <a:cubicBezTo>
                    <a:pt x="96" y="54"/>
                    <a:pt x="107" y="63"/>
                    <a:pt x="113" y="53"/>
                  </a:cubicBezTo>
                  <a:cubicBezTo>
                    <a:pt x="135" y="13"/>
                    <a:pt x="120" y="0"/>
                    <a:pt x="112" y="4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2" name="Freeform 9"/>
            <p:cNvSpPr/>
            <p:nvPr/>
          </p:nvSpPr>
          <p:spPr>
            <a:xfrm>
              <a:off x="1128" y="1527"/>
              <a:ext cx="500" cy="516"/>
            </a:xfrm>
            <a:custGeom>
              <a:avLst/>
              <a:gdLst/>
              <a:ahLst/>
              <a:cxnLst>
                <a:cxn ang="0">
                  <a:pos x="1778" y="126"/>
                </a:cxn>
                <a:cxn ang="0">
                  <a:pos x="825" y="126"/>
                </a:cxn>
                <a:cxn ang="0">
                  <a:pos x="320" y="1457"/>
                </a:cxn>
                <a:cxn ang="0">
                  <a:pos x="2098" y="1588"/>
                </a:cxn>
                <a:cxn ang="0">
                  <a:pos x="1778" y="126"/>
                </a:cxn>
              </a:cxnLst>
              <a:pathLst>
                <a:path w="97" h="102">
                  <a:moveTo>
                    <a:pt x="67" y="5"/>
                  </a:moveTo>
                  <a:cubicBezTo>
                    <a:pt x="55" y="10"/>
                    <a:pt x="31" y="5"/>
                    <a:pt x="31" y="5"/>
                  </a:cubicBezTo>
                  <a:cubicBezTo>
                    <a:pt x="0" y="6"/>
                    <a:pt x="16" y="39"/>
                    <a:pt x="12" y="57"/>
                  </a:cubicBezTo>
                  <a:cubicBezTo>
                    <a:pt x="8" y="76"/>
                    <a:pt x="63" y="102"/>
                    <a:pt x="79" y="62"/>
                  </a:cubicBezTo>
                  <a:cubicBezTo>
                    <a:pt x="97" y="20"/>
                    <a:pt x="79" y="0"/>
                    <a:pt x="67" y="5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3" name="Freeform 10"/>
            <p:cNvSpPr/>
            <p:nvPr/>
          </p:nvSpPr>
          <p:spPr>
            <a:xfrm>
              <a:off x="2255" y="1006"/>
              <a:ext cx="501" cy="96"/>
            </a:xfrm>
            <a:custGeom>
              <a:avLst/>
              <a:gdLst/>
              <a:ahLst/>
              <a:cxnLst>
                <a:cxn ang="0">
                  <a:pos x="385" y="0"/>
                </a:cxn>
                <a:cxn ang="0">
                  <a:pos x="1022" y="384"/>
                </a:cxn>
                <a:cxn ang="0">
                  <a:pos x="385" y="0"/>
                </a:cxn>
              </a:cxnLst>
              <a:pathLst>
                <a:path w="99" h="19">
                  <a:moveTo>
                    <a:pt x="15" y="0"/>
                  </a:moveTo>
                  <a:cubicBezTo>
                    <a:pt x="0" y="0"/>
                    <a:pt x="19" y="19"/>
                    <a:pt x="40" y="15"/>
                  </a:cubicBezTo>
                  <a:cubicBezTo>
                    <a:pt x="99" y="1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4" name="Freeform 11"/>
            <p:cNvSpPr/>
            <p:nvPr/>
          </p:nvSpPr>
          <p:spPr>
            <a:xfrm>
              <a:off x="2422" y="986"/>
              <a:ext cx="385" cy="237"/>
            </a:xfrm>
            <a:custGeom>
              <a:avLst/>
              <a:gdLst/>
              <a:ahLst/>
              <a:cxnLst>
                <a:cxn ang="0">
                  <a:pos x="537" y="943"/>
                </a:cxn>
                <a:cxn ang="0">
                  <a:pos x="1798" y="434"/>
                </a:cxn>
                <a:cxn ang="0">
                  <a:pos x="1231" y="76"/>
                </a:cxn>
                <a:cxn ang="0">
                  <a:pos x="486" y="812"/>
                </a:cxn>
                <a:cxn ang="0">
                  <a:pos x="537" y="943"/>
                </a:cxn>
              </a:cxnLst>
              <a:pathLst>
                <a:path w="76" h="47">
                  <a:moveTo>
                    <a:pt x="21" y="37"/>
                  </a:moveTo>
                  <a:cubicBezTo>
                    <a:pt x="21" y="37"/>
                    <a:pt x="50" y="47"/>
                    <a:pt x="70" y="17"/>
                  </a:cubicBezTo>
                  <a:cubicBezTo>
                    <a:pt x="76" y="7"/>
                    <a:pt x="65" y="0"/>
                    <a:pt x="48" y="3"/>
                  </a:cubicBezTo>
                  <a:cubicBezTo>
                    <a:pt x="39" y="5"/>
                    <a:pt x="39" y="32"/>
                    <a:pt x="19" y="32"/>
                  </a:cubicBezTo>
                  <a:cubicBezTo>
                    <a:pt x="0" y="32"/>
                    <a:pt x="21" y="37"/>
                    <a:pt x="21" y="37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5" name="Freeform 12"/>
            <p:cNvSpPr/>
            <p:nvPr/>
          </p:nvSpPr>
          <p:spPr>
            <a:xfrm>
              <a:off x="2407" y="1183"/>
              <a:ext cx="415" cy="187"/>
            </a:xfrm>
            <a:custGeom>
              <a:avLst/>
              <a:gdLst/>
              <a:ahLst/>
              <a:cxnLst>
                <a:cxn ang="0">
                  <a:pos x="1842" y="152"/>
                </a:cxn>
                <a:cxn ang="0">
                  <a:pos x="612" y="435"/>
                </a:cxn>
                <a:cxn ang="0">
                  <a:pos x="435" y="662"/>
                </a:cxn>
                <a:cxn ang="0">
                  <a:pos x="1948" y="586"/>
                </a:cxn>
                <a:cxn ang="0">
                  <a:pos x="2100" y="510"/>
                </a:cxn>
                <a:cxn ang="0">
                  <a:pos x="2100" y="0"/>
                </a:cxn>
                <a:cxn ang="0">
                  <a:pos x="1842" y="152"/>
                </a:cxn>
              </a:cxnLst>
              <a:pathLst>
                <a:path w="82" h="37">
                  <a:moveTo>
                    <a:pt x="72" y="6"/>
                  </a:moveTo>
                  <a:cubicBezTo>
                    <a:pt x="57" y="23"/>
                    <a:pt x="24" y="17"/>
                    <a:pt x="24" y="17"/>
                  </a:cubicBezTo>
                  <a:cubicBezTo>
                    <a:pt x="24" y="17"/>
                    <a:pt x="0" y="16"/>
                    <a:pt x="17" y="26"/>
                  </a:cubicBezTo>
                  <a:cubicBezTo>
                    <a:pt x="33" y="37"/>
                    <a:pt x="53" y="32"/>
                    <a:pt x="76" y="23"/>
                  </a:cubicBezTo>
                  <a:cubicBezTo>
                    <a:pt x="78" y="22"/>
                    <a:pt x="80" y="21"/>
                    <a:pt x="82" y="20"/>
                  </a:cubicBezTo>
                  <a:lnTo>
                    <a:pt x="82" y="0"/>
                  </a:lnTo>
                  <a:cubicBezTo>
                    <a:pt x="79" y="1"/>
                    <a:pt x="75" y="2"/>
                    <a:pt x="72" y="6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6" name="Freeform 13"/>
            <p:cNvSpPr/>
            <p:nvPr/>
          </p:nvSpPr>
          <p:spPr>
            <a:xfrm>
              <a:off x="2083" y="1360"/>
              <a:ext cx="698" cy="167"/>
            </a:xfrm>
            <a:custGeom>
              <a:avLst/>
              <a:gdLst/>
              <a:ahLst/>
              <a:cxnLst>
                <a:cxn ang="0">
                  <a:pos x="536" y="25"/>
                </a:cxn>
                <a:cxn ang="0">
                  <a:pos x="202" y="359"/>
                </a:cxn>
                <a:cxn ang="0">
                  <a:pos x="1457" y="562"/>
                </a:cxn>
                <a:cxn ang="0">
                  <a:pos x="2994" y="587"/>
                </a:cxn>
                <a:cxn ang="0">
                  <a:pos x="2918" y="202"/>
                </a:cxn>
                <a:cxn ang="0">
                  <a:pos x="2099" y="76"/>
                </a:cxn>
                <a:cxn ang="0">
                  <a:pos x="536" y="25"/>
                </a:cxn>
              </a:cxnLst>
              <a:pathLst>
                <a:path w="138" h="33">
                  <a:moveTo>
                    <a:pt x="21" y="1"/>
                  </a:moveTo>
                  <a:cubicBezTo>
                    <a:pt x="21" y="1"/>
                    <a:pt x="0" y="8"/>
                    <a:pt x="8" y="14"/>
                  </a:cubicBezTo>
                  <a:cubicBezTo>
                    <a:pt x="15" y="20"/>
                    <a:pt x="48" y="22"/>
                    <a:pt x="57" y="22"/>
                  </a:cubicBezTo>
                  <a:cubicBezTo>
                    <a:pt x="66" y="22"/>
                    <a:pt x="96" y="33"/>
                    <a:pt x="117" y="23"/>
                  </a:cubicBezTo>
                  <a:cubicBezTo>
                    <a:pt x="138" y="12"/>
                    <a:pt x="123" y="9"/>
                    <a:pt x="114" y="8"/>
                  </a:cubicBezTo>
                  <a:cubicBezTo>
                    <a:pt x="105" y="6"/>
                    <a:pt x="102" y="0"/>
                    <a:pt x="82" y="3"/>
                  </a:cubicBezTo>
                  <a:cubicBezTo>
                    <a:pt x="37" y="11"/>
                    <a:pt x="21" y="1"/>
                    <a:pt x="21" y="1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7" name="Freeform 14"/>
            <p:cNvSpPr/>
            <p:nvPr/>
          </p:nvSpPr>
          <p:spPr>
            <a:xfrm>
              <a:off x="2159" y="1522"/>
              <a:ext cx="567" cy="146"/>
            </a:xfrm>
            <a:custGeom>
              <a:avLst/>
              <a:gdLst/>
              <a:ahLst/>
              <a:cxnLst>
                <a:cxn ang="0">
                  <a:pos x="2511" y="483"/>
                </a:cxn>
                <a:cxn ang="0">
                  <a:pos x="2638" y="101"/>
                </a:cxn>
                <a:cxn ang="0">
                  <a:pos x="1898" y="252"/>
                </a:cxn>
                <a:cxn ang="0">
                  <a:pos x="921" y="151"/>
                </a:cxn>
                <a:cxn ang="0">
                  <a:pos x="51" y="101"/>
                </a:cxn>
                <a:cxn ang="0">
                  <a:pos x="2511" y="483"/>
                </a:cxn>
              </a:cxnLst>
              <a:pathLst>
                <a:path w="112" h="29">
                  <a:moveTo>
                    <a:pt x="98" y="19"/>
                  </a:moveTo>
                  <a:cubicBezTo>
                    <a:pt x="112" y="13"/>
                    <a:pt x="111" y="0"/>
                    <a:pt x="103" y="4"/>
                  </a:cubicBezTo>
                  <a:cubicBezTo>
                    <a:pt x="96" y="9"/>
                    <a:pt x="83" y="10"/>
                    <a:pt x="74" y="10"/>
                  </a:cubicBezTo>
                  <a:cubicBezTo>
                    <a:pt x="65" y="11"/>
                    <a:pt x="45" y="3"/>
                    <a:pt x="36" y="6"/>
                  </a:cubicBezTo>
                  <a:cubicBezTo>
                    <a:pt x="27" y="9"/>
                    <a:pt x="2" y="4"/>
                    <a:pt x="2" y="4"/>
                  </a:cubicBezTo>
                  <a:cubicBezTo>
                    <a:pt x="0" y="29"/>
                    <a:pt x="83" y="25"/>
                    <a:pt x="98" y="19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8" name="Freeform 15"/>
            <p:cNvSpPr/>
            <p:nvPr/>
          </p:nvSpPr>
          <p:spPr>
            <a:xfrm>
              <a:off x="2124" y="1638"/>
              <a:ext cx="584" cy="480"/>
            </a:xfrm>
            <a:custGeom>
              <a:avLst/>
              <a:gdLst/>
              <a:ahLst/>
              <a:cxnLst>
                <a:cxn ang="0">
                  <a:pos x="76" y="1354"/>
                </a:cxn>
                <a:cxn ang="0">
                  <a:pos x="670" y="1379"/>
                </a:cxn>
                <a:cxn ang="0">
                  <a:pos x="1290" y="1965"/>
                </a:cxn>
                <a:cxn ang="0">
                  <a:pos x="1523" y="2142"/>
                </a:cxn>
                <a:cxn ang="0">
                  <a:pos x="2087" y="1329"/>
                </a:cxn>
                <a:cxn ang="0">
                  <a:pos x="2864" y="1329"/>
                </a:cxn>
                <a:cxn ang="0">
                  <a:pos x="2036" y="687"/>
                </a:cxn>
                <a:cxn ang="0">
                  <a:pos x="955" y="409"/>
                </a:cxn>
                <a:cxn ang="0">
                  <a:pos x="310" y="1046"/>
                </a:cxn>
                <a:cxn ang="0">
                  <a:pos x="76" y="1354"/>
                </a:cxn>
              </a:cxnLst>
              <a:pathLst>
                <a:path w="115" h="95">
                  <a:moveTo>
                    <a:pt x="3" y="53"/>
                  </a:moveTo>
                  <a:cubicBezTo>
                    <a:pt x="5" y="60"/>
                    <a:pt x="14" y="68"/>
                    <a:pt x="26" y="54"/>
                  </a:cubicBezTo>
                  <a:cubicBezTo>
                    <a:pt x="48" y="29"/>
                    <a:pt x="48" y="72"/>
                    <a:pt x="50" y="77"/>
                  </a:cubicBezTo>
                  <a:cubicBezTo>
                    <a:pt x="51" y="81"/>
                    <a:pt x="54" y="95"/>
                    <a:pt x="59" y="84"/>
                  </a:cubicBezTo>
                  <a:cubicBezTo>
                    <a:pt x="63" y="74"/>
                    <a:pt x="70" y="39"/>
                    <a:pt x="81" y="52"/>
                  </a:cubicBezTo>
                  <a:cubicBezTo>
                    <a:pt x="100" y="76"/>
                    <a:pt x="115" y="54"/>
                    <a:pt x="111" y="52"/>
                  </a:cubicBezTo>
                  <a:cubicBezTo>
                    <a:pt x="106" y="51"/>
                    <a:pt x="79" y="37"/>
                    <a:pt x="79" y="27"/>
                  </a:cubicBezTo>
                  <a:cubicBezTo>
                    <a:pt x="79" y="16"/>
                    <a:pt x="42" y="0"/>
                    <a:pt x="37" y="16"/>
                  </a:cubicBezTo>
                  <a:cubicBezTo>
                    <a:pt x="33" y="33"/>
                    <a:pt x="12" y="41"/>
                    <a:pt x="12" y="41"/>
                  </a:cubicBezTo>
                  <a:cubicBezTo>
                    <a:pt x="0" y="44"/>
                    <a:pt x="2" y="45"/>
                    <a:pt x="3" y="5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9" name="Freeform 16"/>
            <p:cNvSpPr/>
            <p:nvPr/>
          </p:nvSpPr>
          <p:spPr>
            <a:xfrm>
              <a:off x="2503" y="1446"/>
              <a:ext cx="329" cy="854"/>
            </a:xfrm>
            <a:custGeom>
              <a:avLst/>
              <a:gdLst/>
              <a:ahLst/>
              <a:cxnLst>
                <a:cxn ang="0">
                  <a:pos x="1306" y="1021"/>
                </a:cxn>
                <a:cxn ang="0">
                  <a:pos x="562" y="1253"/>
                </a:cxn>
                <a:cxn ang="0">
                  <a:pos x="562" y="1506"/>
                </a:cxn>
                <a:cxn ang="0">
                  <a:pos x="1281" y="2299"/>
                </a:cxn>
                <a:cxn ang="0">
                  <a:pos x="871" y="3012"/>
                </a:cxn>
                <a:cxn ang="0">
                  <a:pos x="0" y="3780"/>
                </a:cxn>
                <a:cxn ang="0">
                  <a:pos x="435" y="3957"/>
                </a:cxn>
                <a:cxn ang="0">
                  <a:pos x="1205" y="4240"/>
                </a:cxn>
                <a:cxn ang="0">
                  <a:pos x="1615" y="4139"/>
                </a:cxn>
                <a:cxn ang="0">
                  <a:pos x="1665" y="0"/>
                </a:cxn>
                <a:cxn ang="0">
                  <a:pos x="1306" y="1021"/>
                </a:cxn>
              </a:cxnLst>
              <a:pathLst>
                <a:path w="65" h="169">
                  <a:moveTo>
                    <a:pt x="51" y="40"/>
                  </a:moveTo>
                  <a:cubicBezTo>
                    <a:pt x="44" y="46"/>
                    <a:pt x="30" y="49"/>
                    <a:pt x="22" y="49"/>
                  </a:cubicBezTo>
                  <a:cubicBezTo>
                    <a:pt x="13" y="48"/>
                    <a:pt x="14" y="56"/>
                    <a:pt x="22" y="59"/>
                  </a:cubicBezTo>
                  <a:cubicBezTo>
                    <a:pt x="30" y="62"/>
                    <a:pt x="49" y="75"/>
                    <a:pt x="50" y="90"/>
                  </a:cubicBezTo>
                  <a:cubicBezTo>
                    <a:pt x="50" y="104"/>
                    <a:pt x="51" y="115"/>
                    <a:pt x="34" y="118"/>
                  </a:cubicBezTo>
                  <a:cubicBezTo>
                    <a:pt x="18" y="122"/>
                    <a:pt x="3" y="124"/>
                    <a:pt x="0" y="148"/>
                  </a:cubicBezTo>
                  <a:cubicBezTo>
                    <a:pt x="0" y="148"/>
                    <a:pt x="10" y="154"/>
                    <a:pt x="17" y="155"/>
                  </a:cubicBezTo>
                  <a:cubicBezTo>
                    <a:pt x="23" y="155"/>
                    <a:pt x="42" y="163"/>
                    <a:pt x="47" y="166"/>
                  </a:cubicBezTo>
                  <a:cubicBezTo>
                    <a:pt x="51" y="169"/>
                    <a:pt x="58" y="167"/>
                    <a:pt x="63" y="162"/>
                  </a:cubicBezTo>
                  <a:lnTo>
                    <a:pt x="65" y="0"/>
                  </a:lnTo>
                  <a:cubicBezTo>
                    <a:pt x="64" y="8"/>
                    <a:pt x="58" y="36"/>
                    <a:pt x="51" y="4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52" name="Group 17"/>
          <p:cNvGrpSpPr/>
          <p:nvPr/>
        </p:nvGrpSpPr>
        <p:grpSpPr>
          <a:xfrm>
            <a:off x="554038" y="36513"/>
            <a:ext cx="7891462" cy="6821487"/>
            <a:chOff x="0" y="0"/>
            <a:chExt cx="4971" cy="4297"/>
          </a:xfrm>
        </p:grpSpPr>
        <p:sp>
          <p:nvSpPr>
            <p:cNvPr id="2072" name="Rectangle 18"/>
            <p:cNvSpPr>
              <a:spLocks noChangeArrowheads="1"/>
            </p:cNvSpPr>
            <p:nvPr/>
          </p:nvSpPr>
          <p:spPr bwMode="auto"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73" name="Freeform 19"/>
            <p:cNvSpPr>
              <a:spLocks noEditPoints="1"/>
            </p:cNvSpPr>
            <p:nvPr/>
          </p:nvSpPr>
          <p:spPr>
            <a:xfrm>
              <a:off x="35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4" name="Freeform 20"/>
            <p:cNvSpPr>
              <a:spLocks noEditPoints="1"/>
            </p:cNvSpPr>
            <p:nvPr/>
          </p:nvSpPr>
          <p:spPr>
            <a:xfrm>
              <a:off x="35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5" name="Freeform 21"/>
            <p:cNvSpPr>
              <a:spLocks noEditPoints="1"/>
            </p:cNvSpPr>
            <p:nvPr/>
          </p:nvSpPr>
          <p:spPr>
            <a:xfrm>
              <a:off x="35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6" name="Freeform 22"/>
            <p:cNvSpPr>
              <a:spLocks noEditPoints="1"/>
            </p:cNvSpPr>
            <p:nvPr/>
          </p:nvSpPr>
          <p:spPr>
            <a:xfrm>
              <a:off x="35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7" name="Freeform 23"/>
            <p:cNvSpPr>
              <a:spLocks noEditPoints="1"/>
            </p:cNvSpPr>
            <p:nvPr/>
          </p:nvSpPr>
          <p:spPr>
            <a:xfrm>
              <a:off x="35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8" name="Freeform 24"/>
            <p:cNvSpPr>
              <a:spLocks noEditPoints="1"/>
            </p:cNvSpPr>
            <p:nvPr/>
          </p:nvSpPr>
          <p:spPr>
            <a:xfrm>
              <a:off x="35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9" name="Freeform 25"/>
            <p:cNvSpPr>
              <a:spLocks noEditPoints="1"/>
            </p:cNvSpPr>
            <p:nvPr/>
          </p:nvSpPr>
          <p:spPr>
            <a:xfrm>
              <a:off x="35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0" name="Freeform 26"/>
            <p:cNvSpPr>
              <a:spLocks noEditPoints="1"/>
            </p:cNvSpPr>
            <p:nvPr/>
          </p:nvSpPr>
          <p:spPr>
            <a:xfrm>
              <a:off x="35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1" name="Freeform 27"/>
            <p:cNvSpPr>
              <a:spLocks noEditPoints="1"/>
            </p:cNvSpPr>
            <p:nvPr/>
          </p:nvSpPr>
          <p:spPr>
            <a:xfrm>
              <a:off x="35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2" name="Freeform 28"/>
            <p:cNvSpPr>
              <a:spLocks noEditPoints="1"/>
            </p:cNvSpPr>
            <p:nvPr/>
          </p:nvSpPr>
          <p:spPr>
            <a:xfrm>
              <a:off x="35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3" name="Rectangle 29"/>
            <p:cNvSpPr>
              <a:spLocks noChangeArrowheads="1"/>
            </p:cNvSpPr>
            <p:nvPr/>
          </p:nvSpPr>
          <p:spPr bwMode="auto"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4" name="Rectangle 30"/>
            <p:cNvSpPr>
              <a:spLocks noChangeArrowheads="1"/>
            </p:cNvSpPr>
            <p:nvPr/>
          </p:nvSpPr>
          <p:spPr bwMode="auto"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5" name="Freeform 31"/>
            <p:cNvSpPr>
              <a:spLocks noEditPoints="1"/>
            </p:cNvSpPr>
            <p:nvPr/>
          </p:nvSpPr>
          <p:spPr>
            <a:xfrm>
              <a:off x="480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6" name="Freeform 32"/>
            <p:cNvSpPr>
              <a:spLocks noEditPoints="1"/>
            </p:cNvSpPr>
            <p:nvPr/>
          </p:nvSpPr>
          <p:spPr>
            <a:xfrm>
              <a:off x="480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7" name="Freeform 33"/>
            <p:cNvSpPr>
              <a:spLocks noEditPoints="1"/>
            </p:cNvSpPr>
            <p:nvPr/>
          </p:nvSpPr>
          <p:spPr>
            <a:xfrm>
              <a:off x="480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8" name="Freeform 34"/>
            <p:cNvSpPr>
              <a:spLocks noEditPoints="1"/>
            </p:cNvSpPr>
            <p:nvPr/>
          </p:nvSpPr>
          <p:spPr>
            <a:xfrm>
              <a:off x="480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9" name="Freeform 35"/>
            <p:cNvSpPr>
              <a:spLocks noEditPoints="1"/>
            </p:cNvSpPr>
            <p:nvPr/>
          </p:nvSpPr>
          <p:spPr>
            <a:xfrm>
              <a:off x="480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0" name="Freeform 36"/>
            <p:cNvSpPr>
              <a:spLocks noEditPoints="1"/>
            </p:cNvSpPr>
            <p:nvPr/>
          </p:nvSpPr>
          <p:spPr>
            <a:xfrm>
              <a:off x="480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1" name="Freeform 37"/>
            <p:cNvSpPr>
              <a:spLocks noEditPoints="1"/>
            </p:cNvSpPr>
            <p:nvPr/>
          </p:nvSpPr>
          <p:spPr>
            <a:xfrm>
              <a:off x="480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2" name="Freeform 38"/>
            <p:cNvSpPr>
              <a:spLocks noEditPoints="1"/>
            </p:cNvSpPr>
            <p:nvPr/>
          </p:nvSpPr>
          <p:spPr>
            <a:xfrm>
              <a:off x="480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3" name="Freeform 39"/>
            <p:cNvSpPr>
              <a:spLocks noEditPoints="1"/>
            </p:cNvSpPr>
            <p:nvPr/>
          </p:nvSpPr>
          <p:spPr>
            <a:xfrm>
              <a:off x="480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4" name="Freeform 40"/>
            <p:cNvSpPr>
              <a:spLocks noEditPoints="1"/>
            </p:cNvSpPr>
            <p:nvPr/>
          </p:nvSpPr>
          <p:spPr>
            <a:xfrm>
              <a:off x="480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5" name="Rectangle 41"/>
            <p:cNvSpPr>
              <a:spLocks noChangeArrowheads="1"/>
            </p:cNvSpPr>
            <p:nvPr/>
          </p:nvSpPr>
          <p:spPr bwMode="auto"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6" name="Rectangle 42"/>
            <p:cNvSpPr>
              <a:spLocks noChangeArrowheads="1"/>
            </p:cNvSpPr>
            <p:nvPr/>
          </p:nvSpPr>
          <p:spPr bwMode="auto"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97" name="Freeform 43"/>
            <p:cNvSpPr>
              <a:spLocks noEditPoints="1"/>
            </p:cNvSpPr>
            <p:nvPr/>
          </p:nvSpPr>
          <p:spPr>
            <a:xfrm>
              <a:off x="930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8" name="Freeform 44"/>
            <p:cNvSpPr>
              <a:spLocks noEditPoints="1"/>
            </p:cNvSpPr>
            <p:nvPr/>
          </p:nvSpPr>
          <p:spPr>
            <a:xfrm>
              <a:off x="930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9" name="Freeform 45"/>
            <p:cNvSpPr>
              <a:spLocks noEditPoints="1"/>
            </p:cNvSpPr>
            <p:nvPr/>
          </p:nvSpPr>
          <p:spPr>
            <a:xfrm>
              <a:off x="930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0" name="Freeform 46"/>
            <p:cNvSpPr>
              <a:spLocks noEditPoints="1"/>
            </p:cNvSpPr>
            <p:nvPr/>
          </p:nvSpPr>
          <p:spPr>
            <a:xfrm>
              <a:off x="930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1" name="Freeform 47"/>
            <p:cNvSpPr>
              <a:spLocks noEditPoints="1"/>
            </p:cNvSpPr>
            <p:nvPr/>
          </p:nvSpPr>
          <p:spPr>
            <a:xfrm>
              <a:off x="930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2" name="Freeform 48"/>
            <p:cNvSpPr>
              <a:spLocks noEditPoints="1"/>
            </p:cNvSpPr>
            <p:nvPr/>
          </p:nvSpPr>
          <p:spPr>
            <a:xfrm>
              <a:off x="930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3" name="Freeform 49"/>
            <p:cNvSpPr>
              <a:spLocks noEditPoints="1"/>
            </p:cNvSpPr>
            <p:nvPr/>
          </p:nvSpPr>
          <p:spPr>
            <a:xfrm>
              <a:off x="930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4" name="Freeform 50"/>
            <p:cNvSpPr>
              <a:spLocks noEditPoints="1"/>
            </p:cNvSpPr>
            <p:nvPr/>
          </p:nvSpPr>
          <p:spPr>
            <a:xfrm>
              <a:off x="930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5" name="Freeform 51"/>
            <p:cNvSpPr>
              <a:spLocks noEditPoints="1"/>
            </p:cNvSpPr>
            <p:nvPr/>
          </p:nvSpPr>
          <p:spPr>
            <a:xfrm>
              <a:off x="930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6" name="Freeform 52"/>
            <p:cNvSpPr>
              <a:spLocks noEditPoints="1"/>
            </p:cNvSpPr>
            <p:nvPr/>
          </p:nvSpPr>
          <p:spPr>
            <a:xfrm>
              <a:off x="930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7" name="Rectangle 53"/>
            <p:cNvSpPr>
              <a:spLocks noChangeArrowheads="1"/>
            </p:cNvSpPr>
            <p:nvPr/>
          </p:nvSpPr>
          <p:spPr bwMode="auto"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8" name="Rectangle 54"/>
            <p:cNvSpPr>
              <a:spLocks noChangeArrowheads="1"/>
            </p:cNvSpPr>
            <p:nvPr/>
          </p:nvSpPr>
          <p:spPr bwMode="auto"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09" name="Freeform 55"/>
            <p:cNvSpPr>
              <a:spLocks noEditPoints="1"/>
            </p:cNvSpPr>
            <p:nvPr/>
          </p:nvSpPr>
          <p:spPr>
            <a:xfrm>
              <a:off x="1375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0" name="Freeform 56"/>
            <p:cNvSpPr>
              <a:spLocks noEditPoints="1"/>
            </p:cNvSpPr>
            <p:nvPr/>
          </p:nvSpPr>
          <p:spPr>
            <a:xfrm>
              <a:off x="1375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1" name="Freeform 57"/>
            <p:cNvSpPr>
              <a:spLocks noEditPoints="1"/>
            </p:cNvSpPr>
            <p:nvPr/>
          </p:nvSpPr>
          <p:spPr>
            <a:xfrm>
              <a:off x="1375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2" name="Freeform 58"/>
            <p:cNvSpPr>
              <a:spLocks noEditPoints="1"/>
            </p:cNvSpPr>
            <p:nvPr/>
          </p:nvSpPr>
          <p:spPr>
            <a:xfrm>
              <a:off x="1375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3" name="Freeform 59"/>
            <p:cNvSpPr>
              <a:spLocks noEditPoints="1"/>
            </p:cNvSpPr>
            <p:nvPr/>
          </p:nvSpPr>
          <p:spPr>
            <a:xfrm>
              <a:off x="1375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4" name="Freeform 60"/>
            <p:cNvSpPr>
              <a:spLocks noEditPoints="1"/>
            </p:cNvSpPr>
            <p:nvPr/>
          </p:nvSpPr>
          <p:spPr>
            <a:xfrm>
              <a:off x="1375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5" name="Freeform 61"/>
            <p:cNvSpPr>
              <a:spLocks noEditPoints="1"/>
            </p:cNvSpPr>
            <p:nvPr/>
          </p:nvSpPr>
          <p:spPr>
            <a:xfrm>
              <a:off x="1375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6" name="Freeform 62"/>
            <p:cNvSpPr>
              <a:spLocks noEditPoints="1"/>
            </p:cNvSpPr>
            <p:nvPr/>
          </p:nvSpPr>
          <p:spPr>
            <a:xfrm>
              <a:off x="1375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7" name="Freeform 63"/>
            <p:cNvSpPr>
              <a:spLocks noEditPoints="1"/>
            </p:cNvSpPr>
            <p:nvPr/>
          </p:nvSpPr>
          <p:spPr>
            <a:xfrm>
              <a:off x="1375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8" name="Freeform 64"/>
            <p:cNvSpPr>
              <a:spLocks noEditPoints="1"/>
            </p:cNvSpPr>
            <p:nvPr/>
          </p:nvSpPr>
          <p:spPr>
            <a:xfrm>
              <a:off x="1375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9" name="Rectangle 65"/>
            <p:cNvSpPr>
              <a:spLocks noChangeArrowheads="1"/>
            </p:cNvSpPr>
            <p:nvPr/>
          </p:nvSpPr>
          <p:spPr bwMode="auto"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0" name="Rectangle 66"/>
            <p:cNvSpPr>
              <a:spLocks noChangeArrowheads="1"/>
            </p:cNvSpPr>
            <p:nvPr/>
          </p:nvSpPr>
          <p:spPr bwMode="auto"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21" name="Freeform 67"/>
            <p:cNvSpPr>
              <a:spLocks noEditPoints="1"/>
            </p:cNvSpPr>
            <p:nvPr/>
          </p:nvSpPr>
          <p:spPr>
            <a:xfrm>
              <a:off x="1820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2" name="Freeform 68"/>
            <p:cNvSpPr>
              <a:spLocks noEditPoints="1"/>
            </p:cNvSpPr>
            <p:nvPr/>
          </p:nvSpPr>
          <p:spPr>
            <a:xfrm>
              <a:off x="1820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3" name="Freeform 69"/>
            <p:cNvSpPr>
              <a:spLocks noEditPoints="1"/>
            </p:cNvSpPr>
            <p:nvPr/>
          </p:nvSpPr>
          <p:spPr>
            <a:xfrm>
              <a:off x="1820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4" name="Freeform 70"/>
            <p:cNvSpPr>
              <a:spLocks noEditPoints="1"/>
            </p:cNvSpPr>
            <p:nvPr/>
          </p:nvSpPr>
          <p:spPr>
            <a:xfrm>
              <a:off x="1820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5" name="Freeform 71"/>
            <p:cNvSpPr>
              <a:spLocks noEditPoints="1"/>
            </p:cNvSpPr>
            <p:nvPr/>
          </p:nvSpPr>
          <p:spPr>
            <a:xfrm>
              <a:off x="1820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6" name="Freeform 72"/>
            <p:cNvSpPr>
              <a:spLocks noEditPoints="1"/>
            </p:cNvSpPr>
            <p:nvPr/>
          </p:nvSpPr>
          <p:spPr>
            <a:xfrm>
              <a:off x="1820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7" name="Freeform 73"/>
            <p:cNvSpPr>
              <a:spLocks noEditPoints="1"/>
            </p:cNvSpPr>
            <p:nvPr/>
          </p:nvSpPr>
          <p:spPr>
            <a:xfrm>
              <a:off x="1820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8" name="Freeform 74"/>
            <p:cNvSpPr>
              <a:spLocks noEditPoints="1"/>
            </p:cNvSpPr>
            <p:nvPr/>
          </p:nvSpPr>
          <p:spPr>
            <a:xfrm>
              <a:off x="1820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9" name="Freeform 75"/>
            <p:cNvSpPr>
              <a:spLocks noEditPoints="1"/>
            </p:cNvSpPr>
            <p:nvPr/>
          </p:nvSpPr>
          <p:spPr>
            <a:xfrm>
              <a:off x="1820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0" name="Freeform 76"/>
            <p:cNvSpPr>
              <a:spLocks noEditPoints="1"/>
            </p:cNvSpPr>
            <p:nvPr/>
          </p:nvSpPr>
          <p:spPr>
            <a:xfrm>
              <a:off x="1820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1" name="Rectangle 77"/>
            <p:cNvSpPr>
              <a:spLocks noChangeArrowheads="1"/>
            </p:cNvSpPr>
            <p:nvPr/>
          </p:nvSpPr>
          <p:spPr bwMode="auto"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2" name="Rectangle 78"/>
            <p:cNvSpPr>
              <a:spLocks noChangeArrowheads="1"/>
            </p:cNvSpPr>
            <p:nvPr/>
          </p:nvSpPr>
          <p:spPr bwMode="auto"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33" name="Freeform 79"/>
            <p:cNvSpPr>
              <a:spLocks noEditPoints="1"/>
            </p:cNvSpPr>
            <p:nvPr/>
          </p:nvSpPr>
          <p:spPr>
            <a:xfrm>
              <a:off x="227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4" name="Freeform 80"/>
            <p:cNvSpPr>
              <a:spLocks noEditPoints="1"/>
            </p:cNvSpPr>
            <p:nvPr/>
          </p:nvSpPr>
          <p:spPr>
            <a:xfrm>
              <a:off x="227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5" name="Freeform 81"/>
            <p:cNvSpPr>
              <a:spLocks noEditPoints="1"/>
            </p:cNvSpPr>
            <p:nvPr/>
          </p:nvSpPr>
          <p:spPr>
            <a:xfrm>
              <a:off x="227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6" name="Freeform 82"/>
            <p:cNvSpPr>
              <a:spLocks noEditPoints="1"/>
            </p:cNvSpPr>
            <p:nvPr/>
          </p:nvSpPr>
          <p:spPr>
            <a:xfrm>
              <a:off x="227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7" name="Freeform 83"/>
            <p:cNvSpPr>
              <a:spLocks noEditPoints="1"/>
            </p:cNvSpPr>
            <p:nvPr/>
          </p:nvSpPr>
          <p:spPr>
            <a:xfrm>
              <a:off x="227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8" name="Freeform 84"/>
            <p:cNvSpPr>
              <a:spLocks noEditPoints="1"/>
            </p:cNvSpPr>
            <p:nvPr/>
          </p:nvSpPr>
          <p:spPr>
            <a:xfrm>
              <a:off x="227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9" name="Freeform 85"/>
            <p:cNvSpPr>
              <a:spLocks noEditPoints="1"/>
            </p:cNvSpPr>
            <p:nvPr/>
          </p:nvSpPr>
          <p:spPr>
            <a:xfrm>
              <a:off x="227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0" name="Freeform 86"/>
            <p:cNvSpPr>
              <a:spLocks noEditPoints="1"/>
            </p:cNvSpPr>
            <p:nvPr/>
          </p:nvSpPr>
          <p:spPr>
            <a:xfrm>
              <a:off x="227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1" name="Freeform 87"/>
            <p:cNvSpPr>
              <a:spLocks noEditPoints="1"/>
            </p:cNvSpPr>
            <p:nvPr/>
          </p:nvSpPr>
          <p:spPr>
            <a:xfrm>
              <a:off x="227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2" name="Freeform 88"/>
            <p:cNvSpPr>
              <a:spLocks noEditPoints="1"/>
            </p:cNvSpPr>
            <p:nvPr/>
          </p:nvSpPr>
          <p:spPr>
            <a:xfrm>
              <a:off x="227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3" name="Rectangle 89"/>
            <p:cNvSpPr>
              <a:spLocks noChangeArrowheads="1"/>
            </p:cNvSpPr>
            <p:nvPr/>
          </p:nvSpPr>
          <p:spPr bwMode="auto"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4" name="Rectangle 90"/>
            <p:cNvSpPr>
              <a:spLocks noChangeArrowheads="1"/>
            </p:cNvSpPr>
            <p:nvPr/>
          </p:nvSpPr>
          <p:spPr bwMode="auto"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45" name="Freeform 91"/>
            <p:cNvSpPr>
              <a:spLocks noEditPoints="1"/>
            </p:cNvSpPr>
            <p:nvPr/>
          </p:nvSpPr>
          <p:spPr>
            <a:xfrm>
              <a:off x="2716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6" name="Freeform 92"/>
            <p:cNvSpPr>
              <a:spLocks noEditPoints="1"/>
            </p:cNvSpPr>
            <p:nvPr/>
          </p:nvSpPr>
          <p:spPr>
            <a:xfrm>
              <a:off x="2716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7" name="Freeform 93"/>
            <p:cNvSpPr>
              <a:spLocks noEditPoints="1"/>
            </p:cNvSpPr>
            <p:nvPr/>
          </p:nvSpPr>
          <p:spPr>
            <a:xfrm>
              <a:off x="2716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8" name="Freeform 94"/>
            <p:cNvSpPr>
              <a:spLocks noEditPoints="1"/>
            </p:cNvSpPr>
            <p:nvPr/>
          </p:nvSpPr>
          <p:spPr>
            <a:xfrm>
              <a:off x="2716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9" name="Freeform 95"/>
            <p:cNvSpPr>
              <a:spLocks noEditPoints="1"/>
            </p:cNvSpPr>
            <p:nvPr/>
          </p:nvSpPr>
          <p:spPr>
            <a:xfrm>
              <a:off x="2716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" name="Freeform 96"/>
            <p:cNvSpPr>
              <a:spLocks noEditPoints="1"/>
            </p:cNvSpPr>
            <p:nvPr/>
          </p:nvSpPr>
          <p:spPr>
            <a:xfrm>
              <a:off x="2716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1" name="Freeform 97"/>
            <p:cNvSpPr>
              <a:spLocks noEditPoints="1"/>
            </p:cNvSpPr>
            <p:nvPr/>
          </p:nvSpPr>
          <p:spPr>
            <a:xfrm>
              <a:off x="2716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" name="Freeform 98"/>
            <p:cNvSpPr>
              <a:spLocks noEditPoints="1"/>
            </p:cNvSpPr>
            <p:nvPr/>
          </p:nvSpPr>
          <p:spPr>
            <a:xfrm>
              <a:off x="2716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3" name="Freeform 99"/>
            <p:cNvSpPr>
              <a:spLocks noEditPoints="1"/>
            </p:cNvSpPr>
            <p:nvPr/>
          </p:nvSpPr>
          <p:spPr>
            <a:xfrm>
              <a:off x="2716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4" name="Freeform 100"/>
            <p:cNvSpPr>
              <a:spLocks noEditPoints="1"/>
            </p:cNvSpPr>
            <p:nvPr/>
          </p:nvSpPr>
          <p:spPr>
            <a:xfrm>
              <a:off x="2716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5" name="Rectangle 101"/>
            <p:cNvSpPr>
              <a:spLocks noChangeArrowheads="1"/>
            </p:cNvSpPr>
            <p:nvPr/>
          </p:nvSpPr>
          <p:spPr bwMode="auto"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6" name="Rectangle 102"/>
            <p:cNvSpPr>
              <a:spLocks noChangeArrowheads="1"/>
            </p:cNvSpPr>
            <p:nvPr/>
          </p:nvSpPr>
          <p:spPr bwMode="auto"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7" name="Freeform 103"/>
            <p:cNvSpPr>
              <a:spLocks noEditPoints="1"/>
            </p:cNvSpPr>
            <p:nvPr/>
          </p:nvSpPr>
          <p:spPr>
            <a:xfrm>
              <a:off x="316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8" name="Freeform 104"/>
            <p:cNvSpPr>
              <a:spLocks noEditPoints="1"/>
            </p:cNvSpPr>
            <p:nvPr/>
          </p:nvSpPr>
          <p:spPr>
            <a:xfrm>
              <a:off x="316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9" name="Freeform 105"/>
            <p:cNvSpPr>
              <a:spLocks noEditPoints="1"/>
            </p:cNvSpPr>
            <p:nvPr/>
          </p:nvSpPr>
          <p:spPr>
            <a:xfrm>
              <a:off x="316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0" name="Freeform 106"/>
            <p:cNvSpPr>
              <a:spLocks noEditPoints="1"/>
            </p:cNvSpPr>
            <p:nvPr/>
          </p:nvSpPr>
          <p:spPr>
            <a:xfrm>
              <a:off x="316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1" name="Freeform 107"/>
            <p:cNvSpPr>
              <a:spLocks noEditPoints="1"/>
            </p:cNvSpPr>
            <p:nvPr/>
          </p:nvSpPr>
          <p:spPr>
            <a:xfrm>
              <a:off x="316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2" name="Freeform 108"/>
            <p:cNvSpPr>
              <a:spLocks noEditPoints="1"/>
            </p:cNvSpPr>
            <p:nvPr/>
          </p:nvSpPr>
          <p:spPr>
            <a:xfrm>
              <a:off x="316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3" name="Freeform 109"/>
            <p:cNvSpPr>
              <a:spLocks noEditPoints="1"/>
            </p:cNvSpPr>
            <p:nvPr/>
          </p:nvSpPr>
          <p:spPr>
            <a:xfrm>
              <a:off x="316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4" name="Freeform 110"/>
            <p:cNvSpPr>
              <a:spLocks noEditPoints="1"/>
            </p:cNvSpPr>
            <p:nvPr/>
          </p:nvSpPr>
          <p:spPr>
            <a:xfrm>
              <a:off x="316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5" name="Freeform 111"/>
            <p:cNvSpPr>
              <a:spLocks noEditPoints="1"/>
            </p:cNvSpPr>
            <p:nvPr/>
          </p:nvSpPr>
          <p:spPr>
            <a:xfrm>
              <a:off x="316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6" name="Freeform 112"/>
            <p:cNvSpPr>
              <a:spLocks noEditPoints="1"/>
            </p:cNvSpPr>
            <p:nvPr/>
          </p:nvSpPr>
          <p:spPr>
            <a:xfrm>
              <a:off x="316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7" name="Rectangle 113"/>
            <p:cNvSpPr>
              <a:spLocks noChangeArrowheads="1"/>
            </p:cNvSpPr>
            <p:nvPr/>
          </p:nvSpPr>
          <p:spPr bwMode="auto"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8" name="Rectangle 114"/>
            <p:cNvSpPr>
              <a:spLocks noChangeArrowheads="1"/>
            </p:cNvSpPr>
            <p:nvPr/>
          </p:nvSpPr>
          <p:spPr bwMode="auto"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69" name="Freeform 115"/>
            <p:cNvSpPr>
              <a:spLocks noEditPoints="1"/>
            </p:cNvSpPr>
            <p:nvPr/>
          </p:nvSpPr>
          <p:spPr>
            <a:xfrm>
              <a:off x="361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0" name="Freeform 116"/>
            <p:cNvSpPr>
              <a:spLocks noEditPoints="1"/>
            </p:cNvSpPr>
            <p:nvPr/>
          </p:nvSpPr>
          <p:spPr>
            <a:xfrm>
              <a:off x="361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1" name="Freeform 117"/>
            <p:cNvSpPr>
              <a:spLocks noEditPoints="1"/>
            </p:cNvSpPr>
            <p:nvPr/>
          </p:nvSpPr>
          <p:spPr>
            <a:xfrm>
              <a:off x="361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2" name="Freeform 118"/>
            <p:cNvSpPr>
              <a:spLocks noEditPoints="1"/>
            </p:cNvSpPr>
            <p:nvPr/>
          </p:nvSpPr>
          <p:spPr>
            <a:xfrm>
              <a:off x="361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3" name="Freeform 119"/>
            <p:cNvSpPr>
              <a:spLocks noEditPoints="1"/>
            </p:cNvSpPr>
            <p:nvPr/>
          </p:nvSpPr>
          <p:spPr>
            <a:xfrm>
              <a:off x="361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4" name="Freeform 120"/>
            <p:cNvSpPr>
              <a:spLocks noEditPoints="1"/>
            </p:cNvSpPr>
            <p:nvPr/>
          </p:nvSpPr>
          <p:spPr>
            <a:xfrm>
              <a:off x="361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5" name="Freeform 121"/>
            <p:cNvSpPr>
              <a:spLocks noEditPoints="1"/>
            </p:cNvSpPr>
            <p:nvPr/>
          </p:nvSpPr>
          <p:spPr>
            <a:xfrm>
              <a:off x="361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6" name="Freeform 122"/>
            <p:cNvSpPr>
              <a:spLocks noEditPoints="1"/>
            </p:cNvSpPr>
            <p:nvPr/>
          </p:nvSpPr>
          <p:spPr>
            <a:xfrm>
              <a:off x="361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7" name="Freeform 123"/>
            <p:cNvSpPr>
              <a:spLocks noEditPoints="1"/>
            </p:cNvSpPr>
            <p:nvPr/>
          </p:nvSpPr>
          <p:spPr>
            <a:xfrm>
              <a:off x="361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8" name="Freeform 124"/>
            <p:cNvSpPr>
              <a:spLocks noEditPoints="1"/>
            </p:cNvSpPr>
            <p:nvPr/>
          </p:nvSpPr>
          <p:spPr>
            <a:xfrm>
              <a:off x="361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9" name="Rectangle 125"/>
            <p:cNvSpPr>
              <a:spLocks noChangeArrowheads="1"/>
            </p:cNvSpPr>
            <p:nvPr/>
          </p:nvSpPr>
          <p:spPr bwMode="auto"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0" name="Rectangle 126"/>
            <p:cNvSpPr>
              <a:spLocks noChangeArrowheads="1"/>
            </p:cNvSpPr>
            <p:nvPr/>
          </p:nvSpPr>
          <p:spPr bwMode="auto"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1" name="Freeform 127"/>
            <p:cNvSpPr>
              <a:spLocks noEditPoints="1"/>
            </p:cNvSpPr>
            <p:nvPr/>
          </p:nvSpPr>
          <p:spPr>
            <a:xfrm>
              <a:off x="4056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2" name="Freeform 128"/>
            <p:cNvSpPr>
              <a:spLocks noEditPoints="1"/>
            </p:cNvSpPr>
            <p:nvPr/>
          </p:nvSpPr>
          <p:spPr>
            <a:xfrm>
              <a:off x="4056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3" name="Freeform 129"/>
            <p:cNvSpPr>
              <a:spLocks noEditPoints="1"/>
            </p:cNvSpPr>
            <p:nvPr/>
          </p:nvSpPr>
          <p:spPr>
            <a:xfrm>
              <a:off x="4056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4" name="Freeform 130"/>
            <p:cNvSpPr>
              <a:spLocks noEditPoints="1"/>
            </p:cNvSpPr>
            <p:nvPr/>
          </p:nvSpPr>
          <p:spPr>
            <a:xfrm>
              <a:off x="4056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5" name="Freeform 131"/>
            <p:cNvSpPr>
              <a:spLocks noEditPoints="1"/>
            </p:cNvSpPr>
            <p:nvPr/>
          </p:nvSpPr>
          <p:spPr>
            <a:xfrm>
              <a:off x="4056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6" name="Freeform 132"/>
            <p:cNvSpPr>
              <a:spLocks noEditPoints="1"/>
            </p:cNvSpPr>
            <p:nvPr/>
          </p:nvSpPr>
          <p:spPr>
            <a:xfrm>
              <a:off x="4056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7" name="Freeform 133"/>
            <p:cNvSpPr>
              <a:spLocks noEditPoints="1"/>
            </p:cNvSpPr>
            <p:nvPr/>
          </p:nvSpPr>
          <p:spPr>
            <a:xfrm>
              <a:off x="4056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8" name="Freeform 134"/>
            <p:cNvSpPr>
              <a:spLocks noEditPoints="1"/>
            </p:cNvSpPr>
            <p:nvPr/>
          </p:nvSpPr>
          <p:spPr>
            <a:xfrm>
              <a:off x="4056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9" name="Freeform 135"/>
            <p:cNvSpPr>
              <a:spLocks noEditPoints="1"/>
            </p:cNvSpPr>
            <p:nvPr/>
          </p:nvSpPr>
          <p:spPr>
            <a:xfrm>
              <a:off x="4056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0" name="Freeform 136"/>
            <p:cNvSpPr>
              <a:spLocks noEditPoints="1"/>
            </p:cNvSpPr>
            <p:nvPr/>
          </p:nvSpPr>
          <p:spPr>
            <a:xfrm>
              <a:off x="4056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1" name="Rectangle 137"/>
            <p:cNvSpPr>
              <a:spLocks noChangeArrowheads="1"/>
            </p:cNvSpPr>
            <p:nvPr/>
          </p:nvSpPr>
          <p:spPr bwMode="auto"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2" name="Rectangle 138"/>
            <p:cNvSpPr>
              <a:spLocks noChangeArrowheads="1"/>
            </p:cNvSpPr>
            <p:nvPr/>
          </p:nvSpPr>
          <p:spPr bwMode="auto"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3" name="Freeform 139"/>
            <p:cNvSpPr>
              <a:spLocks noEditPoints="1"/>
            </p:cNvSpPr>
            <p:nvPr/>
          </p:nvSpPr>
          <p:spPr>
            <a:xfrm>
              <a:off x="450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4" name="Freeform 140"/>
            <p:cNvSpPr>
              <a:spLocks noEditPoints="1"/>
            </p:cNvSpPr>
            <p:nvPr/>
          </p:nvSpPr>
          <p:spPr>
            <a:xfrm>
              <a:off x="450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5" name="Freeform 141"/>
            <p:cNvSpPr>
              <a:spLocks noEditPoints="1"/>
            </p:cNvSpPr>
            <p:nvPr/>
          </p:nvSpPr>
          <p:spPr>
            <a:xfrm>
              <a:off x="450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6" name="Freeform 142"/>
            <p:cNvSpPr>
              <a:spLocks noEditPoints="1"/>
            </p:cNvSpPr>
            <p:nvPr/>
          </p:nvSpPr>
          <p:spPr>
            <a:xfrm>
              <a:off x="450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7" name="Freeform 143"/>
            <p:cNvSpPr>
              <a:spLocks noEditPoints="1"/>
            </p:cNvSpPr>
            <p:nvPr/>
          </p:nvSpPr>
          <p:spPr>
            <a:xfrm>
              <a:off x="450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8" name="Freeform 144"/>
            <p:cNvSpPr>
              <a:spLocks noEditPoints="1"/>
            </p:cNvSpPr>
            <p:nvPr/>
          </p:nvSpPr>
          <p:spPr>
            <a:xfrm>
              <a:off x="450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9" name="Freeform 145"/>
            <p:cNvSpPr>
              <a:spLocks noEditPoints="1"/>
            </p:cNvSpPr>
            <p:nvPr/>
          </p:nvSpPr>
          <p:spPr>
            <a:xfrm>
              <a:off x="450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0" name="Freeform 146"/>
            <p:cNvSpPr>
              <a:spLocks noEditPoints="1"/>
            </p:cNvSpPr>
            <p:nvPr/>
          </p:nvSpPr>
          <p:spPr>
            <a:xfrm>
              <a:off x="450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1" name="Freeform 147"/>
            <p:cNvSpPr>
              <a:spLocks noEditPoints="1"/>
            </p:cNvSpPr>
            <p:nvPr/>
          </p:nvSpPr>
          <p:spPr>
            <a:xfrm>
              <a:off x="450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2" name="Freeform 148"/>
            <p:cNvSpPr>
              <a:spLocks noEditPoints="1"/>
            </p:cNvSpPr>
            <p:nvPr/>
          </p:nvSpPr>
          <p:spPr>
            <a:xfrm>
              <a:off x="450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3" name="Rectangle 149"/>
            <p:cNvSpPr>
              <a:spLocks noChangeArrowheads="1"/>
            </p:cNvSpPr>
            <p:nvPr/>
          </p:nvSpPr>
          <p:spPr bwMode="auto"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4" name="Rectangle 150"/>
            <p:cNvSpPr>
              <a:spLocks noChangeArrowheads="1"/>
            </p:cNvSpPr>
            <p:nvPr/>
          </p:nvSpPr>
          <p:spPr bwMode="auto"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5" name="Freeform 151"/>
            <p:cNvSpPr>
              <a:spLocks noEditPoints="1"/>
            </p:cNvSpPr>
            <p:nvPr/>
          </p:nvSpPr>
          <p:spPr>
            <a:xfrm>
              <a:off x="495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6" name="Freeform 152"/>
            <p:cNvSpPr>
              <a:spLocks noEditPoints="1"/>
            </p:cNvSpPr>
            <p:nvPr/>
          </p:nvSpPr>
          <p:spPr>
            <a:xfrm>
              <a:off x="495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7" name="Freeform 153"/>
            <p:cNvSpPr>
              <a:spLocks noEditPoints="1"/>
            </p:cNvSpPr>
            <p:nvPr/>
          </p:nvSpPr>
          <p:spPr>
            <a:xfrm>
              <a:off x="495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8" name="Freeform 154"/>
            <p:cNvSpPr>
              <a:spLocks noEditPoints="1"/>
            </p:cNvSpPr>
            <p:nvPr/>
          </p:nvSpPr>
          <p:spPr>
            <a:xfrm>
              <a:off x="495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9" name="Freeform 155"/>
            <p:cNvSpPr>
              <a:spLocks noEditPoints="1"/>
            </p:cNvSpPr>
            <p:nvPr/>
          </p:nvSpPr>
          <p:spPr>
            <a:xfrm>
              <a:off x="495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0" name="Freeform 156"/>
            <p:cNvSpPr>
              <a:spLocks noEditPoints="1"/>
            </p:cNvSpPr>
            <p:nvPr/>
          </p:nvSpPr>
          <p:spPr>
            <a:xfrm>
              <a:off x="495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1" name="Freeform 157"/>
            <p:cNvSpPr>
              <a:spLocks noEditPoints="1"/>
            </p:cNvSpPr>
            <p:nvPr/>
          </p:nvSpPr>
          <p:spPr>
            <a:xfrm>
              <a:off x="495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2" name="Freeform 158"/>
            <p:cNvSpPr>
              <a:spLocks noEditPoints="1"/>
            </p:cNvSpPr>
            <p:nvPr/>
          </p:nvSpPr>
          <p:spPr>
            <a:xfrm>
              <a:off x="495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3" name="Freeform 159"/>
            <p:cNvSpPr>
              <a:spLocks noEditPoints="1"/>
            </p:cNvSpPr>
            <p:nvPr/>
          </p:nvSpPr>
          <p:spPr>
            <a:xfrm>
              <a:off x="495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4" name="Freeform 160"/>
            <p:cNvSpPr>
              <a:spLocks noEditPoints="1"/>
            </p:cNvSpPr>
            <p:nvPr/>
          </p:nvSpPr>
          <p:spPr>
            <a:xfrm>
              <a:off x="495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5" name="Rectangle 161"/>
            <p:cNvSpPr>
              <a:spLocks noChangeArrowheads="1"/>
            </p:cNvSpPr>
            <p:nvPr/>
          </p:nvSpPr>
          <p:spPr bwMode="auto"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16" name="Freeform 162"/>
            <p:cNvSpPr/>
            <p:nvPr/>
          </p:nvSpPr>
          <p:spPr>
            <a:xfrm>
              <a:off x="0" y="3281"/>
              <a:ext cx="20" cy="1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</a:cxnLst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53" name="Group 163"/>
          <p:cNvGrpSpPr/>
          <p:nvPr/>
        </p:nvGrpSpPr>
        <p:grpSpPr>
          <a:xfrm>
            <a:off x="152400" y="4724400"/>
            <a:ext cx="1685925" cy="1557338"/>
            <a:chOff x="0" y="0"/>
            <a:chExt cx="1062" cy="981"/>
          </a:xfrm>
        </p:grpSpPr>
        <p:sp>
          <p:nvSpPr>
            <p:cNvPr id="2059" name="Freeform 169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>
                <a:cxn ang="0">
                  <a:pos x="762" y="309"/>
                </a:cxn>
                <a:cxn ang="0">
                  <a:pos x="944" y="258"/>
                </a:cxn>
                <a:cxn ang="0">
                  <a:pos x="969" y="233"/>
                </a:cxn>
                <a:cxn ang="0">
                  <a:pos x="793" y="25"/>
                </a:cxn>
                <a:cxn ang="0">
                  <a:pos x="202" y="284"/>
                </a:cxn>
                <a:cxn ang="0">
                  <a:pos x="762" y="309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Freeform 170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>
                <a:cxn ang="0">
                  <a:pos x="4167" y="3965"/>
                </a:cxn>
                <a:cxn ang="0">
                  <a:pos x="3889" y="3196"/>
                </a:cxn>
                <a:cxn ang="0">
                  <a:pos x="3631" y="2534"/>
                </a:cxn>
                <a:cxn ang="0">
                  <a:pos x="4218" y="2377"/>
                </a:cxn>
                <a:cxn ang="0">
                  <a:pos x="3732" y="2099"/>
                </a:cxn>
                <a:cxn ang="0">
                  <a:pos x="4015" y="2124"/>
                </a:cxn>
                <a:cxn ang="0">
                  <a:pos x="4015" y="1967"/>
                </a:cxn>
                <a:cxn ang="0">
                  <a:pos x="3454" y="1992"/>
                </a:cxn>
                <a:cxn ang="0">
                  <a:pos x="3272" y="3196"/>
                </a:cxn>
                <a:cxn ang="0">
                  <a:pos x="3171" y="2149"/>
                </a:cxn>
                <a:cxn ang="0">
                  <a:pos x="3019" y="1714"/>
                </a:cxn>
                <a:cxn ang="0">
                  <a:pos x="3171" y="1305"/>
                </a:cxn>
                <a:cxn ang="0">
                  <a:pos x="3095" y="946"/>
                </a:cxn>
                <a:cxn ang="0">
                  <a:pos x="3044" y="612"/>
                </a:cxn>
                <a:cxn ang="0">
                  <a:pos x="3378" y="996"/>
                </a:cxn>
                <a:cxn ang="0">
                  <a:pos x="3813" y="460"/>
                </a:cxn>
                <a:cxn ang="0">
                  <a:pos x="3757" y="920"/>
                </a:cxn>
                <a:cxn ang="0">
                  <a:pos x="3656" y="1229"/>
                </a:cxn>
                <a:cxn ang="0">
                  <a:pos x="3682" y="1714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5"/>
                </a:cxn>
                <a:cxn ang="0">
                  <a:pos x="334" y="2943"/>
                </a:cxn>
                <a:cxn ang="0">
                  <a:pos x="1558" y="3732"/>
                </a:cxn>
                <a:cxn ang="0">
                  <a:pos x="1153" y="3403"/>
                </a:cxn>
                <a:cxn ang="0">
                  <a:pos x="895" y="3707"/>
                </a:cxn>
                <a:cxn ang="0">
                  <a:pos x="819" y="3272"/>
                </a:cxn>
                <a:cxn ang="0">
                  <a:pos x="1178" y="2200"/>
                </a:cxn>
                <a:cxn ang="0">
                  <a:pos x="1714" y="2124"/>
                </a:cxn>
                <a:cxn ang="0">
                  <a:pos x="1816" y="2427"/>
                </a:cxn>
                <a:cxn ang="0">
                  <a:pos x="1558" y="3095"/>
                </a:cxn>
                <a:cxn ang="0">
                  <a:pos x="2326" y="4602"/>
                </a:cxn>
                <a:cxn ang="0">
                  <a:pos x="4759" y="4243"/>
                </a:cxn>
                <a:cxn ang="0">
                  <a:pos x="4653" y="1689"/>
                </a:cxn>
                <a:cxn ang="0">
                  <a:pos x="4218" y="1532"/>
                </a:cxn>
                <a:cxn ang="0">
                  <a:pos x="2888" y="1558"/>
                </a:cxn>
                <a:cxn ang="0">
                  <a:pos x="2761" y="2225"/>
                </a:cxn>
                <a:cxn ang="0">
                  <a:pos x="2918" y="1279"/>
                </a:cxn>
                <a:cxn ang="0">
                  <a:pos x="2276" y="662"/>
                </a:cxn>
                <a:cxn ang="0">
                  <a:pos x="2685" y="895"/>
                </a:cxn>
                <a:cxn ang="0">
                  <a:pos x="1558" y="1841"/>
                </a:cxn>
                <a:cxn ang="0">
                  <a:pos x="612" y="946"/>
                </a:cxn>
                <a:cxn ang="0">
                  <a:pos x="1740" y="1022"/>
                </a:cxn>
                <a:cxn ang="0">
                  <a:pos x="2023" y="1022"/>
                </a:cxn>
                <a:cxn ang="0">
                  <a:pos x="2761" y="1153"/>
                </a:cxn>
                <a:cxn ang="0">
                  <a:pos x="2534" y="2377"/>
                </a:cxn>
                <a:cxn ang="0">
                  <a:pos x="2377" y="1305"/>
                </a:cxn>
                <a:cxn ang="0">
                  <a:pos x="1558" y="1841"/>
                </a:cxn>
                <a:cxn ang="0">
                  <a:pos x="2048" y="2099"/>
                </a:cxn>
                <a:cxn ang="0">
                  <a:pos x="2250" y="1482"/>
                </a:cxn>
                <a:cxn ang="0">
                  <a:pos x="2609" y="3707"/>
                </a:cxn>
                <a:cxn ang="0">
                  <a:pos x="2099" y="2453"/>
                </a:cxn>
                <a:cxn ang="0">
                  <a:pos x="2994" y="2711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Freeform 171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>
                <a:cxn ang="0">
                  <a:pos x="359" y="133"/>
                </a:cxn>
                <a:cxn ang="0">
                  <a:pos x="233" y="520"/>
                </a:cxn>
                <a:cxn ang="0">
                  <a:pos x="359" y="133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Freeform 172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" name="Freeform 173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>
                <a:cxn ang="0">
                  <a:pos x="1028" y="50"/>
                </a:cxn>
                <a:cxn ang="0">
                  <a:pos x="233" y="25"/>
                </a:cxn>
                <a:cxn ang="0">
                  <a:pos x="25" y="227"/>
                </a:cxn>
                <a:cxn ang="0">
                  <a:pos x="562" y="535"/>
                </a:cxn>
                <a:cxn ang="0">
                  <a:pos x="871" y="509"/>
                </a:cxn>
                <a:cxn ang="0">
                  <a:pos x="1028" y="484"/>
                </a:cxn>
                <a:cxn ang="0">
                  <a:pos x="1028" y="50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" name="Freeform 174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" name="Freeform 175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34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6" name="Freeform 176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>
                <a:cxn ang="0">
                  <a:pos x="183" y="334"/>
                </a:cxn>
                <a:cxn ang="0">
                  <a:pos x="644" y="152"/>
                </a:cxn>
                <a:cxn ang="0">
                  <a:pos x="436" y="25"/>
                </a:cxn>
                <a:cxn ang="0">
                  <a:pos x="183" y="284"/>
                </a:cxn>
                <a:cxn ang="0">
                  <a:pos x="183" y="334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7" name="Freeform 177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>
                <a:cxn ang="0">
                  <a:pos x="637" y="152"/>
                </a:cxn>
                <a:cxn ang="0">
                  <a:pos x="202" y="258"/>
                </a:cxn>
                <a:cxn ang="0">
                  <a:pos x="152" y="334"/>
                </a:cxn>
                <a:cxn ang="0">
                  <a:pos x="693" y="309"/>
                </a:cxn>
                <a:cxn ang="0">
                  <a:pos x="637" y="152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Freeform 178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>
                <a:cxn ang="0">
                  <a:pos x="1022" y="75"/>
                </a:cxn>
                <a:cxn ang="0">
                  <a:pos x="744" y="25"/>
                </a:cxn>
                <a:cxn ang="0">
                  <a:pos x="177" y="0"/>
                </a:cxn>
                <a:cxn ang="0">
                  <a:pos x="51" y="125"/>
                </a:cxn>
                <a:cxn ang="0">
                  <a:pos x="511" y="200"/>
                </a:cxn>
                <a:cxn ang="0">
                  <a:pos x="1053" y="200"/>
                </a:cxn>
                <a:cxn ang="0">
                  <a:pos x="1022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Freeform 179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>
                <a:cxn ang="0">
                  <a:pos x="954" y="51"/>
                </a:cxn>
                <a:cxn ang="0">
                  <a:pos x="670" y="102"/>
                </a:cxn>
                <a:cxn ang="0">
                  <a:pos x="335" y="76"/>
                </a:cxn>
                <a:cxn ang="0">
                  <a:pos x="25" y="51"/>
                </a:cxn>
                <a:cxn ang="0">
                  <a:pos x="903" y="209"/>
                </a:cxn>
                <a:cxn ang="0">
                  <a:pos x="954" y="51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Freeform 180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>
                <a:cxn ang="0">
                  <a:pos x="712" y="233"/>
                </a:cxn>
                <a:cxn ang="0">
                  <a:pos x="333" y="152"/>
                </a:cxn>
                <a:cxn ang="0">
                  <a:pos x="101" y="384"/>
                </a:cxn>
                <a:cxn ang="0">
                  <a:pos x="25" y="486"/>
                </a:cxn>
                <a:cxn ang="0">
                  <a:pos x="227" y="486"/>
                </a:cxn>
                <a:cxn ang="0">
                  <a:pos x="434" y="693"/>
                </a:cxn>
                <a:cxn ang="0">
                  <a:pos x="535" y="769"/>
                </a:cxn>
                <a:cxn ang="0">
                  <a:pos x="737" y="486"/>
                </a:cxn>
                <a:cxn ang="0">
                  <a:pos x="995" y="486"/>
                </a:cxn>
                <a:cxn ang="0">
                  <a:pos x="712" y="233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Freeform 181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34"/>
                </a:cxn>
                <a:cxn ang="0">
                  <a:pos x="176" y="510"/>
                </a:cxn>
                <a:cxn ang="0">
                  <a:pos x="176" y="586"/>
                </a:cxn>
                <a:cxn ang="0">
                  <a:pos x="433" y="868"/>
                </a:cxn>
                <a:cxn ang="0">
                  <a:pos x="302" y="1146"/>
                </a:cxn>
                <a:cxn ang="0">
                  <a:pos x="0" y="1403"/>
                </a:cxn>
                <a:cxn ang="0">
                  <a:pos x="126" y="1479"/>
                </a:cxn>
                <a:cxn ang="0">
                  <a:pos x="408" y="1580"/>
                </a:cxn>
                <a:cxn ang="0">
                  <a:pos x="585" y="1454"/>
                </a:cxn>
                <a:cxn ang="0">
                  <a:pos x="635" y="358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54" name="Rectangle 248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2055" name="Rectangle 249"/>
          <p:cNvSpPr>
            <a:spLocks noGrp="1" noRot="1"/>
          </p:cNvSpPr>
          <p:nvPr>
            <p:ph type="body" idx="1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2" name="Rectangle 16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84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Rectangle 1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Rectangle 1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566738" y="0"/>
            <a:ext cx="7891462" cy="6821488"/>
            <a:chOff x="0" y="0"/>
            <a:chExt cx="4971" cy="4297"/>
          </a:xfrm>
        </p:grpSpPr>
        <p:sp>
          <p:nvSpPr>
            <p:cNvPr id="1132" name="Rectangle 3"/>
            <p:cNvSpPr>
              <a:spLocks noChangeArrowheads="1"/>
            </p:cNvSpPr>
            <p:nvPr/>
          </p:nvSpPr>
          <p:spPr bwMode="auto"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3" name="Freeform 4"/>
            <p:cNvSpPr>
              <a:spLocks noEditPoints="1"/>
            </p:cNvSpPr>
            <p:nvPr/>
          </p:nvSpPr>
          <p:spPr>
            <a:xfrm>
              <a:off x="35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4" name="Freeform 5"/>
            <p:cNvSpPr>
              <a:spLocks noEditPoints="1"/>
            </p:cNvSpPr>
            <p:nvPr/>
          </p:nvSpPr>
          <p:spPr>
            <a:xfrm>
              <a:off x="35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5" name="Freeform 6"/>
            <p:cNvSpPr>
              <a:spLocks noEditPoints="1"/>
            </p:cNvSpPr>
            <p:nvPr/>
          </p:nvSpPr>
          <p:spPr>
            <a:xfrm>
              <a:off x="35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6" name="Freeform 7"/>
            <p:cNvSpPr>
              <a:spLocks noEditPoints="1"/>
            </p:cNvSpPr>
            <p:nvPr/>
          </p:nvSpPr>
          <p:spPr>
            <a:xfrm>
              <a:off x="35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7" name="Freeform 8"/>
            <p:cNvSpPr>
              <a:spLocks noEditPoints="1"/>
            </p:cNvSpPr>
            <p:nvPr/>
          </p:nvSpPr>
          <p:spPr>
            <a:xfrm>
              <a:off x="35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8" name="Freeform 9"/>
            <p:cNvSpPr>
              <a:spLocks noEditPoints="1"/>
            </p:cNvSpPr>
            <p:nvPr/>
          </p:nvSpPr>
          <p:spPr>
            <a:xfrm>
              <a:off x="35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9" name="Freeform 10"/>
            <p:cNvSpPr>
              <a:spLocks noEditPoints="1"/>
            </p:cNvSpPr>
            <p:nvPr/>
          </p:nvSpPr>
          <p:spPr>
            <a:xfrm>
              <a:off x="35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0" name="Freeform 11"/>
            <p:cNvSpPr>
              <a:spLocks noEditPoints="1"/>
            </p:cNvSpPr>
            <p:nvPr/>
          </p:nvSpPr>
          <p:spPr>
            <a:xfrm>
              <a:off x="35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1" name="Freeform 12"/>
            <p:cNvSpPr>
              <a:spLocks noEditPoints="1"/>
            </p:cNvSpPr>
            <p:nvPr/>
          </p:nvSpPr>
          <p:spPr>
            <a:xfrm>
              <a:off x="35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2" name="Freeform 13"/>
            <p:cNvSpPr>
              <a:spLocks noEditPoints="1"/>
            </p:cNvSpPr>
            <p:nvPr/>
          </p:nvSpPr>
          <p:spPr>
            <a:xfrm>
              <a:off x="35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3" name="Rectangle 14"/>
            <p:cNvSpPr>
              <a:spLocks noChangeArrowheads="1"/>
            </p:cNvSpPr>
            <p:nvPr/>
          </p:nvSpPr>
          <p:spPr bwMode="auto"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4" name="Rectangle 15"/>
            <p:cNvSpPr>
              <a:spLocks noChangeArrowheads="1"/>
            </p:cNvSpPr>
            <p:nvPr/>
          </p:nvSpPr>
          <p:spPr bwMode="auto"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5" name="Freeform 16"/>
            <p:cNvSpPr>
              <a:spLocks noEditPoints="1"/>
            </p:cNvSpPr>
            <p:nvPr/>
          </p:nvSpPr>
          <p:spPr>
            <a:xfrm>
              <a:off x="480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6" name="Freeform 17"/>
            <p:cNvSpPr>
              <a:spLocks noEditPoints="1"/>
            </p:cNvSpPr>
            <p:nvPr/>
          </p:nvSpPr>
          <p:spPr>
            <a:xfrm>
              <a:off x="480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7" name="Freeform 18"/>
            <p:cNvSpPr>
              <a:spLocks noEditPoints="1"/>
            </p:cNvSpPr>
            <p:nvPr/>
          </p:nvSpPr>
          <p:spPr>
            <a:xfrm>
              <a:off x="480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8" name="Freeform 19"/>
            <p:cNvSpPr>
              <a:spLocks noEditPoints="1"/>
            </p:cNvSpPr>
            <p:nvPr/>
          </p:nvSpPr>
          <p:spPr>
            <a:xfrm>
              <a:off x="480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9" name="Freeform 20"/>
            <p:cNvSpPr>
              <a:spLocks noEditPoints="1"/>
            </p:cNvSpPr>
            <p:nvPr/>
          </p:nvSpPr>
          <p:spPr>
            <a:xfrm>
              <a:off x="480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0" name="Freeform 21"/>
            <p:cNvSpPr>
              <a:spLocks noEditPoints="1"/>
            </p:cNvSpPr>
            <p:nvPr/>
          </p:nvSpPr>
          <p:spPr>
            <a:xfrm>
              <a:off x="480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1" name="Freeform 22"/>
            <p:cNvSpPr>
              <a:spLocks noEditPoints="1"/>
            </p:cNvSpPr>
            <p:nvPr/>
          </p:nvSpPr>
          <p:spPr>
            <a:xfrm>
              <a:off x="480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2" name="Freeform 23"/>
            <p:cNvSpPr>
              <a:spLocks noEditPoints="1"/>
            </p:cNvSpPr>
            <p:nvPr/>
          </p:nvSpPr>
          <p:spPr>
            <a:xfrm>
              <a:off x="480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3" name="Freeform 24"/>
            <p:cNvSpPr>
              <a:spLocks noEditPoints="1"/>
            </p:cNvSpPr>
            <p:nvPr/>
          </p:nvSpPr>
          <p:spPr>
            <a:xfrm>
              <a:off x="480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4" name="Freeform 25"/>
            <p:cNvSpPr>
              <a:spLocks noEditPoints="1"/>
            </p:cNvSpPr>
            <p:nvPr/>
          </p:nvSpPr>
          <p:spPr>
            <a:xfrm>
              <a:off x="480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5" name="Rectangle 26"/>
            <p:cNvSpPr>
              <a:spLocks noChangeArrowheads="1"/>
            </p:cNvSpPr>
            <p:nvPr/>
          </p:nvSpPr>
          <p:spPr bwMode="auto"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6" name="Rectangle 27"/>
            <p:cNvSpPr>
              <a:spLocks noChangeArrowheads="1"/>
            </p:cNvSpPr>
            <p:nvPr/>
          </p:nvSpPr>
          <p:spPr bwMode="auto"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7" name="Freeform 28"/>
            <p:cNvSpPr>
              <a:spLocks noEditPoints="1"/>
            </p:cNvSpPr>
            <p:nvPr/>
          </p:nvSpPr>
          <p:spPr>
            <a:xfrm>
              <a:off x="930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8" name="Freeform 29"/>
            <p:cNvSpPr>
              <a:spLocks noEditPoints="1"/>
            </p:cNvSpPr>
            <p:nvPr/>
          </p:nvSpPr>
          <p:spPr>
            <a:xfrm>
              <a:off x="930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9" name="Freeform 30"/>
            <p:cNvSpPr>
              <a:spLocks noEditPoints="1"/>
            </p:cNvSpPr>
            <p:nvPr/>
          </p:nvSpPr>
          <p:spPr>
            <a:xfrm>
              <a:off x="930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0" name="Freeform 31"/>
            <p:cNvSpPr>
              <a:spLocks noEditPoints="1"/>
            </p:cNvSpPr>
            <p:nvPr/>
          </p:nvSpPr>
          <p:spPr>
            <a:xfrm>
              <a:off x="930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1" name="Freeform 32"/>
            <p:cNvSpPr>
              <a:spLocks noEditPoints="1"/>
            </p:cNvSpPr>
            <p:nvPr/>
          </p:nvSpPr>
          <p:spPr>
            <a:xfrm>
              <a:off x="930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2" name="Freeform 33"/>
            <p:cNvSpPr>
              <a:spLocks noEditPoints="1"/>
            </p:cNvSpPr>
            <p:nvPr/>
          </p:nvSpPr>
          <p:spPr>
            <a:xfrm>
              <a:off x="930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3" name="Freeform 34"/>
            <p:cNvSpPr>
              <a:spLocks noEditPoints="1"/>
            </p:cNvSpPr>
            <p:nvPr/>
          </p:nvSpPr>
          <p:spPr>
            <a:xfrm>
              <a:off x="930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4" name="Freeform 35"/>
            <p:cNvSpPr>
              <a:spLocks noEditPoints="1"/>
            </p:cNvSpPr>
            <p:nvPr/>
          </p:nvSpPr>
          <p:spPr>
            <a:xfrm>
              <a:off x="930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5" name="Freeform 36"/>
            <p:cNvSpPr>
              <a:spLocks noEditPoints="1"/>
            </p:cNvSpPr>
            <p:nvPr/>
          </p:nvSpPr>
          <p:spPr>
            <a:xfrm>
              <a:off x="930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6" name="Freeform 37"/>
            <p:cNvSpPr>
              <a:spLocks noEditPoints="1"/>
            </p:cNvSpPr>
            <p:nvPr/>
          </p:nvSpPr>
          <p:spPr>
            <a:xfrm>
              <a:off x="930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7" name="Rectangle 38"/>
            <p:cNvSpPr>
              <a:spLocks noChangeArrowheads="1"/>
            </p:cNvSpPr>
            <p:nvPr/>
          </p:nvSpPr>
          <p:spPr bwMode="auto"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8" name="Rectangle 39"/>
            <p:cNvSpPr>
              <a:spLocks noChangeArrowheads="1"/>
            </p:cNvSpPr>
            <p:nvPr/>
          </p:nvSpPr>
          <p:spPr bwMode="auto"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9" name="Freeform 40"/>
            <p:cNvSpPr>
              <a:spLocks noEditPoints="1"/>
            </p:cNvSpPr>
            <p:nvPr/>
          </p:nvSpPr>
          <p:spPr>
            <a:xfrm>
              <a:off x="1375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0" name="Freeform 41"/>
            <p:cNvSpPr>
              <a:spLocks noEditPoints="1"/>
            </p:cNvSpPr>
            <p:nvPr/>
          </p:nvSpPr>
          <p:spPr>
            <a:xfrm>
              <a:off x="1375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1" name="Freeform 42"/>
            <p:cNvSpPr>
              <a:spLocks noEditPoints="1"/>
            </p:cNvSpPr>
            <p:nvPr/>
          </p:nvSpPr>
          <p:spPr>
            <a:xfrm>
              <a:off x="1375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2" name="Freeform 43"/>
            <p:cNvSpPr>
              <a:spLocks noEditPoints="1"/>
            </p:cNvSpPr>
            <p:nvPr/>
          </p:nvSpPr>
          <p:spPr>
            <a:xfrm>
              <a:off x="1375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3" name="Freeform 44"/>
            <p:cNvSpPr>
              <a:spLocks noEditPoints="1"/>
            </p:cNvSpPr>
            <p:nvPr/>
          </p:nvSpPr>
          <p:spPr>
            <a:xfrm>
              <a:off x="1375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4" name="Freeform 45"/>
            <p:cNvSpPr>
              <a:spLocks noEditPoints="1"/>
            </p:cNvSpPr>
            <p:nvPr/>
          </p:nvSpPr>
          <p:spPr>
            <a:xfrm>
              <a:off x="1375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5" name="Freeform 46"/>
            <p:cNvSpPr>
              <a:spLocks noEditPoints="1"/>
            </p:cNvSpPr>
            <p:nvPr/>
          </p:nvSpPr>
          <p:spPr>
            <a:xfrm>
              <a:off x="1375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6" name="Freeform 47"/>
            <p:cNvSpPr>
              <a:spLocks noEditPoints="1"/>
            </p:cNvSpPr>
            <p:nvPr/>
          </p:nvSpPr>
          <p:spPr>
            <a:xfrm>
              <a:off x="1375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7" name="Freeform 48"/>
            <p:cNvSpPr>
              <a:spLocks noEditPoints="1"/>
            </p:cNvSpPr>
            <p:nvPr/>
          </p:nvSpPr>
          <p:spPr>
            <a:xfrm>
              <a:off x="1375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8" name="Freeform 49"/>
            <p:cNvSpPr>
              <a:spLocks noEditPoints="1"/>
            </p:cNvSpPr>
            <p:nvPr/>
          </p:nvSpPr>
          <p:spPr>
            <a:xfrm>
              <a:off x="1375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9" name="Rectangle 50"/>
            <p:cNvSpPr>
              <a:spLocks noChangeArrowheads="1"/>
            </p:cNvSpPr>
            <p:nvPr/>
          </p:nvSpPr>
          <p:spPr bwMode="auto"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0" name="Rectangle 51"/>
            <p:cNvSpPr>
              <a:spLocks noChangeArrowheads="1"/>
            </p:cNvSpPr>
            <p:nvPr/>
          </p:nvSpPr>
          <p:spPr bwMode="auto"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1" name="Freeform 52"/>
            <p:cNvSpPr>
              <a:spLocks noEditPoints="1"/>
            </p:cNvSpPr>
            <p:nvPr/>
          </p:nvSpPr>
          <p:spPr>
            <a:xfrm>
              <a:off x="1820" y="202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2" name="Freeform 53"/>
            <p:cNvSpPr>
              <a:spLocks noEditPoints="1"/>
            </p:cNvSpPr>
            <p:nvPr/>
          </p:nvSpPr>
          <p:spPr>
            <a:xfrm>
              <a:off x="1820" y="607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3" name="Freeform 54"/>
            <p:cNvSpPr>
              <a:spLocks noEditPoints="1"/>
            </p:cNvSpPr>
            <p:nvPr/>
          </p:nvSpPr>
          <p:spPr>
            <a:xfrm>
              <a:off x="1820" y="101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4" name="Freeform 55"/>
            <p:cNvSpPr>
              <a:spLocks noEditPoints="1"/>
            </p:cNvSpPr>
            <p:nvPr/>
          </p:nvSpPr>
          <p:spPr>
            <a:xfrm>
              <a:off x="1820" y="141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5" name="Freeform 56"/>
            <p:cNvSpPr>
              <a:spLocks noEditPoints="1"/>
            </p:cNvSpPr>
            <p:nvPr/>
          </p:nvSpPr>
          <p:spPr>
            <a:xfrm>
              <a:off x="1820" y="182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6" name="Freeform 57"/>
            <p:cNvSpPr>
              <a:spLocks noEditPoints="1"/>
            </p:cNvSpPr>
            <p:nvPr/>
          </p:nvSpPr>
          <p:spPr>
            <a:xfrm>
              <a:off x="1820" y="2224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10" y="512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10" y="1540"/>
                </a:cxn>
                <a:cxn ang="0">
                  <a:pos x="11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7" name="Freeform 58"/>
            <p:cNvSpPr>
              <a:spLocks noEditPoints="1"/>
            </p:cNvSpPr>
            <p:nvPr/>
          </p:nvSpPr>
          <p:spPr>
            <a:xfrm>
              <a:off x="1820" y="2629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8" name="Freeform 59"/>
            <p:cNvSpPr>
              <a:spLocks noEditPoints="1"/>
            </p:cNvSpPr>
            <p:nvPr/>
          </p:nvSpPr>
          <p:spPr>
            <a:xfrm>
              <a:off x="1820" y="303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9" name="Freeform 60"/>
            <p:cNvSpPr>
              <a:spLocks noEditPoints="1"/>
            </p:cNvSpPr>
            <p:nvPr/>
          </p:nvSpPr>
          <p:spPr>
            <a:xfrm>
              <a:off x="1820" y="3438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0" name="Freeform 61"/>
            <p:cNvSpPr>
              <a:spLocks noEditPoints="1"/>
            </p:cNvSpPr>
            <p:nvPr/>
          </p:nvSpPr>
          <p:spPr>
            <a:xfrm>
              <a:off x="1820" y="384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10" y="510"/>
                </a:cxn>
                <a:cxn ang="0">
                  <a:pos x="11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10" y="1530"/>
                </a:cxn>
                <a:cxn ang="0">
                  <a:pos x="11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1" name="Rectangle 62"/>
            <p:cNvSpPr>
              <a:spLocks noChangeArrowheads="1"/>
            </p:cNvSpPr>
            <p:nvPr/>
          </p:nvSpPr>
          <p:spPr bwMode="auto"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2" name="Rectangle 63"/>
            <p:cNvSpPr>
              <a:spLocks noChangeArrowheads="1"/>
            </p:cNvSpPr>
            <p:nvPr/>
          </p:nvSpPr>
          <p:spPr bwMode="auto"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3" name="Freeform 64"/>
            <p:cNvSpPr>
              <a:spLocks noEditPoints="1"/>
            </p:cNvSpPr>
            <p:nvPr/>
          </p:nvSpPr>
          <p:spPr>
            <a:xfrm>
              <a:off x="227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4" name="Freeform 65"/>
            <p:cNvSpPr>
              <a:spLocks noEditPoints="1"/>
            </p:cNvSpPr>
            <p:nvPr/>
          </p:nvSpPr>
          <p:spPr>
            <a:xfrm>
              <a:off x="227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5" name="Freeform 66"/>
            <p:cNvSpPr>
              <a:spLocks noEditPoints="1"/>
            </p:cNvSpPr>
            <p:nvPr/>
          </p:nvSpPr>
          <p:spPr>
            <a:xfrm>
              <a:off x="227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6" name="Freeform 67"/>
            <p:cNvSpPr>
              <a:spLocks noEditPoints="1"/>
            </p:cNvSpPr>
            <p:nvPr/>
          </p:nvSpPr>
          <p:spPr>
            <a:xfrm>
              <a:off x="227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7" name="Freeform 68"/>
            <p:cNvSpPr>
              <a:spLocks noEditPoints="1"/>
            </p:cNvSpPr>
            <p:nvPr/>
          </p:nvSpPr>
          <p:spPr>
            <a:xfrm>
              <a:off x="227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8" name="Freeform 69"/>
            <p:cNvSpPr>
              <a:spLocks noEditPoints="1"/>
            </p:cNvSpPr>
            <p:nvPr/>
          </p:nvSpPr>
          <p:spPr>
            <a:xfrm>
              <a:off x="227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9" name="Freeform 70"/>
            <p:cNvSpPr>
              <a:spLocks noEditPoints="1"/>
            </p:cNvSpPr>
            <p:nvPr/>
          </p:nvSpPr>
          <p:spPr>
            <a:xfrm>
              <a:off x="227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0" name="Freeform 71"/>
            <p:cNvSpPr>
              <a:spLocks noEditPoints="1"/>
            </p:cNvSpPr>
            <p:nvPr/>
          </p:nvSpPr>
          <p:spPr>
            <a:xfrm>
              <a:off x="227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1" name="Freeform 72"/>
            <p:cNvSpPr>
              <a:spLocks noEditPoints="1"/>
            </p:cNvSpPr>
            <p:nvPr/>
          </p:nvSpPr>
          <p:spPr>
            <a:xfrm>
              <a:off x="227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2" name="Freeform 73"/>
            <p:cNvSpPr>
              <a:spLocks noEditPoints="1"/>
            </p:cNvSpPr>
            <p:nvPr/>
          </p:nvSpPr>
          <p:spPr>
            <a:xfrm>
              <a:off x="227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3" name="Rectangle 74"/>
            <p:cNvSpPr>
              <a:spLocks noChangeArrowheads="1"/>
            </p:cNvSpPr>
            <p:nvPr/>
          </p:nvSpPr>
          <p:spPr bwMode="auto"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4" name="Rectangle 75"/>
            <p:cNvSpPr>
              <a:spLocks noChangeArrowheads="1"/>
            </p:cNvSpPr>
            <p:nvPr/>
          </p:nvSpPr>
          <p:spPr bwMode="auto"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5" name="Freeform 76"/>
            <p:cNvSpPr>
              <a:spLocks noEditPoints="1"/>
            </p:cNvSpPr>
            <p:nvPr/>
          </p:nvSpPr>
          <p:spPr>
            <a:xfrm>
              <a:off x="2716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6" name="Freeform 77"/>
            <p:cNvSpPr>
              <a:spLocks noEditPoints="1"/>
            </p:cNvSpPr>
            <p:nvPr/>
          </p:nvSpPr>
          <p:spPr>
            <a:xfrm>
              <a:off x="2716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7" name="Freeform 78"/>
            <p:cNvSpPr>
              <a:spLocks noEditPoints="1"/>
            </p:cNvSpPr>
            <p:nvPr/>
          </p:nvSpPr>
          <p:spPr>
            <a:xfrm>
              <a:off x="2716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8" name="Freeform 79"/>
            <p:cNvSpPr>
              <a:spLocks noEditPoints="1"/>
            </p:cNvSpPr>
            <p:nvPr/>
          </p:nvSpPr>
          <p:spPr>
            <a:xfrm>
              <a:off x="2716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9" name="Freeform 80"/>
            <p:cNvSpPr>
              <a:spLocks noEditPoints="1"/>
            </p:cNvSpPr>
            <p:nvPr/>
          </p:nvSpPr>
          <p:spPr>
            <a:xfrm>
              <a:off x="2716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0" name="Freeform 81"/>
            <p:cNvSpPr>
              <a:spLocks noEditPoints="1"/>
            </p:cNvSpPr>
            <p:nvPr/>
          </p:nvSpPr>
          <p:spPr>
            <a:xfrm>
              <a:off x="2716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1" name="Freeform 82"/>
            <p:cNvSpPr>
              <a:spLocks noEditPoints="1"/>
            </p:cNvSpPr>
            <p:nvPr/>
          </p:nvSpPr>
          <p:spPr>
            <a:xfrm>
              <a:off x="2716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2" name="Freeform 83"/>
            <p:cNvSpPr>
              <a:spLocks noEditPoints="1"/>
            </p:cNvSpPr>
            <p:nvPr/>
          </p:nvSpPr>
          <p:spPr>
            <a:xfrm>
              <a:off x="2716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3" name="Freeform 84"/>
            <p:cNvSpPr>
              <a:spLocks noEditPoints="1"/>
            </p:cNvSpPr>
            <p:nvPr/>
          </p:nvSpPr>
          <p:spPr>
            <a:xfrm>
              <a:off x="2716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4" name="Freeform 85"/>
            <p:cNvSpPr>
              <a:spLocks noEditPoints="1"/>
            </p:cNvSpPr>
            <p:nvPr/>
          </p:nvSpPr>
          <p:spPr>
            <a:xfrm>
              <a:off x="2716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5" name="Rectangle 86"/>
            <p:cNvSpPr>
              <a:spLocks noChangeArrowheads="1"/>
            </p:cNvSpPr>
            <p:nvPr/>
          </p:nvSpPr>
          <p:spPr bwMode="auto"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6" name="Rectangle 87"/>
            <p:cNvSpPr>
              <a:spLocks noChangeArrowheads="1"/>
            </p:cNvSpPr>
            <p:nvPr/>
          </p:nvSpPr>
          <p:spPr bwMode="auto"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7" name="Freeform 88"/>
            <p:cNvSpPr>
              <a:spLocks noEditPoints="1"/>
            </p:cNvSpPr>
            <p:nvPr/>
          </p:nvSpPr>
          <p:spPr>
            <a:xfrm>
              <a:off x="316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8" name="Freeform 89"/>
            <p:cNvSpPr>
              <a:spLocks noEditPoints="1"/>
            </p:cNvSpPr>
            <p:nvPr/>
          </p:nvSpPr>
          <p:spPr>
            <a:xfrm>
              <a:off x="316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9" name="Freeform 90"/>
            <p:cNvSpPr>
              <a:spLocks noEditPoints="1"/>
            </p:cNvSpPr>
            <p:nvPr/>
          </p:nvSpPr>
          <p:spPr>
            <a:xfrm>
              <a:off x="316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0" name="Freeform 91"/>
            <p:cNvSpPr>
              <a:spLocks noEditPoints="1"/>
            </p:cNvSpPr>
            <p:nvPr/>
          </p:nvSpPr>
          <p:spPr>
            <a:xfrm>
              <a:off x="316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1" name="Freeform 92"/>
            <p:cNvSpPr>
              <a:spLocks noEditPoints="1"/>
            </p:cNvSpPr>
            <p:nvPr/>
          </p:nvSpPr>
          <p:spPr>
            <a:xfrm>
              <a:off x="316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2" name="Freeform 93"/>
            <p:cNvSpPr>
              <a:spLocks noEditPoints="1"/>
            </p:cNvSpPr>
            <p:nvPr/>
          </p:nvSpPr>
          <p:spPr>
            <a:xfrm>
              <a:off x="316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3" name="Freeform 94"/>
            <p:cNvSpPr>
              <a:spLocks noEditPoints="1"/>
            </p:cNvSpPr>
            <p:nvPr/>
          </p:nvSpPr>
          <p:spPr>
            <a:xfrm>
              <a:off x="316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4" name="Freeform 95"/>
            <p:cNvSpPr>
              <a:spLocks noEditPoints="1"/>
            </p:cNvSpPr>
            <p:nvPr/>
          </p:nvSpPr>
          <p:spPr>
            <a:xfrm>
              <a:off x="316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5" name="Freeform 96"/>
            <p:cNvSpPr>
              <a:spLocks noEditPoints="1"/>
            </p:cNvSpPr>
            <p:nvPr/>
          </p:nvSpPr>
          <p:spPr>
            <a:xfrm>
              <a:off x="316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6" name="Freeform 97"/>
            <p:cNvSpPr>
              <a:spLocks noEditPoints="1"/>
            </p:cNvSpPr>
            <p:nvPr/>
          </p:nvSpPr>
          <p:spPr>
            <a:xfrm>
              <a:off x="316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7" name="Rectangle 98"/>
            <p:cNvSpPr>
              <a:spLocks noChangeArrowheads="1"/>
            </p:cNvSpPr>
            <p:nvPr/>
          </p:nvSpPr>
          <p:spPr bwMode="auto"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8" name="Rectangle 99"/>
            <p:cNvSpPr>
              <a:spLocks noChangeArrowheads="1"/>
            </p:cNvSpPr>
            <p:nvPr/>
          </p:nvSpPr>
          <p:spPr bwMode="auto"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9" name="Freeform 100"/>
            <p:cNvSpPr>
              <a:spLocks noEditPoints="1"/>
            </p:cNvSpPr>
            <p:nvPr/>
          </p:nvSpPr>
          <p:spPr>
            <a:xfrm>
              <a:off x="361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0" name="Freeform 101"/>
            <p:cNvSpPr>
              <a:spLocks noEditPoints="1"/>
            </p:cNvSpPr>
            <p:nvPr/>
          </p:nvSpPr>
          <p:spPr>
            <a:xfrm>
              <a:off x="361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1" name="Freeform 102"/>
            <p:cNvSpPr>
              <a:spLocks noEditPoints="1"/>
            </p:cNvSpPr>
            <p:nvPr/>
          </p:nvSpPr>
          <p:spPr>
            <a:xfrm>
              <a:off x="361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" name="Freeform 103"/>
            <p:cNvSpPr>
              <a:spLocks noEditPoints="1"/>
            </p:cNvSpPr>
            <p:nvPr/>
          </p:nvSpPr>
          <p:spPr>
            <a:xfrm>
              <a:off x="361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3" name="Freeform 104"/>
            <p:cNvSpPr>
              <a:spLocks noEditPoints="1"/>
            </p:cNvSpPr>
            <p:nvPr/>
          </p:nvSpPr>
          <p:spPr>
            <a:xfrm>
              <a:off x="361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4" name="Freeform 105"/>
            <p:cNvSpPr>
              <a:spLocks noEditPoints="1"/>
            </p:cNvSpPr>
            <p:nvPr/>
          </p:nvSpPr>
          <p:spPr>
            <a:xfrm>
              <a:off x="361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5" name="Freeform 106"/>
            <p:cNvSpPr>
              <a:spLocks noEditPoints="1"/>
            </p:cNvSpPr>
            <p:nvPr/>
          </p:nvSpPr>
          <p:spPr>
            <a:xfrm>
              <a:off x="361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6" name="Freeform 107"/>
            <p:cNvSpPr>
              <a:spLocks noEditPoints="1"/>
            </p:cNvSpPr>
            <p:nvPr/>
          </p:nvSpPr>
          <p:spPr>
            <a:xfrm>
              <a:off x="361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7" name="Freeform 108"/>
            <p:cNvSpPr>
              <a:spLocks noEditPoints="1"/>
            </p:cNvSpPr>
            <p:nvPr/>
          </p:nvSpPr>
          <p:spPr>
            <a:xfrm>
              <a:off x="361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8" name="Freeform 109"/>
            <p:cNvSpPr>
              <a:spLocks noEditPoints="1"/>
            </p:cNvSpPr>
            <p:nvPr/>
          </p:nvSpPr>
          <p:spPr>
            <a:xfrm>
              <a:off x="361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9" name="Rectangle 110"/>
            <p:cNvSpPr>
              <a:spLocks noChangeArrowheads="1"/>
            </p:cNvSpPr>
            <p:nvPr/>
          </p:nvSpPr>
          <p:spPr bwMode="auto"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0" name="Rectangle 111"/>
            <p:cNvSpPr>
              <a:spLocks noChangeArrowheads="1"/>
            </p:cNvSpPr>
            <p:nvPr/>
          </p:nvSpPr>
          <p:spPr bwMode="auto"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1" name="Freeform 112"/>
            <p:cNvSpPr>
              <a:spLocks noEditPoints="1"/>
            </p:cNvSpPr>
            <p:nvPr/>
          </p:nvSpPr>
          <p:spPr>
            <a:xfrm>
              <a:off x="4056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2" name="Freeform 113"/>
            <p:cNvSpPr>
              <a:spLocks noEditPoints="1"/>
            </p:cNvSpPr>
            <p:nvPr/>
          </p:nvSpPr>
          <p:spPr>
            <a:xfrm>
              <a:off x="4056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3" name="Freeform 114"/>
            <p:cNvSpPr>
              <a:spLocks noEditPoints="1"/>
            </p:cNvSpPr>
            <p:nvPr/>
          </p:nvSpPr>
          <p:spPr>
            <a:xfrm>
              <a:off x="4056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4" name="Freeform 115"/>
            <p:cNvSpPr>
              <a:spLocks noEditPoints="1"/>
            </p:cNvSpPr>
            <p:nvPr/>
          </p:nvSpPr>
          <p:spPr>
            <a:xfrm>
              <a:off x="4056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5" name="Freeform 116"/>
            <p:cNvSpPr>
              <a:spLocks noEditPoints="1"/>
            </p:cNvSpPr>
            <p:nvPr/>
          </p:nvSpPr>
          <p:spPr>
            <a:xfrm>
              <a:off x="4056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6" name="Freeform 117"/>
            <p:cNvSpPr>
              <a:spLocks noEditPoints="1"/>
            </p:cNvSpPr>
            <p:nvPr/>
          </p:nvSpPr>
          <p:spPr>
            <a:xfrm>
              <a:off x="4056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7" name="Freeform 118"/>
            <p:cNvSpPr>
              <a:spLocks noEditPoints="1"/>
            </p:cNvSpPr>
            <p:nvPr/>
          </p:nvSpPr>
          <p:spPr>
            <a:xfrm>
              <a:off x="4056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8" name="Freeform 119"/>
            <p:cNvSpPr>
              <a:spLocks noEditPoints="1"/>
            </p:cNvSpPr>
            <p:nvPr/>
          </p:nvSpPr>
          <p:spPr>
            <a:xfrm>
              <a:off x="4056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" name="Freeform 120"/>
            <p:cNvSpPr>
              <a:spLocks noEditPoints="1"/>
            </p:cNvSpPr>
            <p:nvPr/>
          </p:nvSpPr>
          <p:spPr>
            <a:xfrm>
              <a:off x="4056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0" name="Freeform 121"/>
            <p:cNvSpPr>
              <a:spLocks noEditPoints="1"/>
            </p:cNvSpPr>
            <p:nvPr/>
          </p:nvSpPr>
          <p:spPr>
            <a:xfrm>
              <a:off x="4056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1" name="Rectangle 122"/>
            <p:cNvSpPr>
              <a:spLocks noChangeArrowheads="1"/>
            </p:cNvSpPr>
            <p:nvPr/>
          </p:nvSpPr>
          <p:spPr bwMode="auto"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2" name="Rectangle 123"/>
            <p:cNvSpPr>
              <a:spLocks noChangeArrowheads="1"/>
            </p:cNvSpPr>
            <p:nvPr/>
          </p:nvSpPr>
          <p:spPr bwMode="auto"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3" name="Freeform 124"/>
            <p:cNvSpPr>
              <a:spLocks noEditPoints="1"/>
            </p:cNvSpPr>
            <p:nvPr/>
          </p:nvSpPr>
          <p:spPr>
            <a:xfrm>
              <a:off x="450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4" name="Freeform 125"/>
            <p:cNvSpPr>
              <a:spLocks noEditPoints="1"/>
            </p:cNvSpPr>
            <p:nvPr/>
          </p:nvSpPr>
          <p:spPr>
            <a:xfrm>
              <a:off x="450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5" name="Freeform 126"/>
            <p:cNvSpPr>
              <a:spLocks noEditPoints="1"/>
            </p:cNvSpPr>
            <p:nvPr/>
          </p:nvSpPr>
          <p:spPr>
            <a:xfrm>
              <a:off x="450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6" name="Freeform 127"/>
            <p:cNvSpPr>
              <a:spLocks noEditPoints="1"/>
            </p:cNvSpPr>
            <p:nvPr/>
          </p:nvSpPr>
          <p:spPr>
            <a:xfrm>
              <a:off x="450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7" name="Freeform 128"/>
            <p:cNvSpPr>
              <a:spLocks noEditPoints="1"/>
            </p:cNvSpPr>
            <p:nvPr/>
          </p:nvSpPr>
          <p:spPr>
            <a:xfrm>
              <a:off x="450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8" name="Freeform 129"/>
            <p:cNvSpPr>
              <a:spLocks noEditPoints="1"/>
            </p:cNvSpPr>
            <p:nvPr/>
          </p:nvSpPr>
          <p:spPr>
            <a:xfrm>
              <a:off x="450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9" name="Freeform 130"/>
            <p:cNvSpPr>
              <a:spLocks noEditPoints="1"/>
            </p:cNvSpPr>
            <p:nvPr/>
          </p:nvSpPr>
          <p:spPr>
            <a:xfrm>
              <a:off x="450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0" name="Freeform 131"/>
            <p:cNvSpPr>
              <a:spLocks noEditPoints="1"/>
            </p:cNvSpPr>
            <p:nvPr/>
          </p:nvSpPr>
          <p:spPr>
            <a:xfrm>
              <a:off x="450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1" name="Freeform 132"/>
            <p:cNvSpPr>
              <a:spLocks noEditPoints="1"/>
            </p:cNvSpPr>
            <p:nvPr/>
          </p:nvSpPr>
          <p:spPr>
            <a:xfrm>
              <a:off x="450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2" name="Freeform 133"/>
            <p:cNvSpPr>
              <a:spLocks noEditPoints="1"/>
            </p:cNvSpPr>
            <p:nvPr/>
          </p:nvSpPr>
          <p:spPr>
            <a:xfrm>
              <a:off x="450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3" name="Rectangle 134"/>
            <p:cNvSpPr>
              <a:spLocks noChangeArrowheads="1"/>
            </p:cNvSpPr>
            <p:nvPr/>
          </p:nvSpPr>
          <p:spPr bwMode="auto"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64" name="Rectangle 135"/>
            <p:cNvSpPr>
              <a:spLocks noChangeArrowheads="1"/>
            </p:cNvSpPr>
            <p:nvPr/>
          </p:nvSpPr>
          <p:spPr bwMode="auto"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65" name="Freeform 136"/>
            <p:cNvSpPr>
              <a:spLocks noEditPoints="1"/>
            </p:cNvSpPr>
            <p:nvPr/>
          </p:nvSpPr>
          <p:spPr>
            <a:xfrm>
              <a:off x="4951" y="202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6" name="Freeform 137"/>
            <p:cNvSpPr>
              <a:spLocks noEditPoints="1"/>
            </p:cNvSpPr>
            <p:nvPr/>
          </p:nvSpPr>
          <p:spPr>
            <a:xfrm>
              <a:off x="4951" y="607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7" name="Freeform 138"/>
            <p:cNvSpPr>
              <a:spLocks noEditPoints="1"/>
            </p:cNvSpPr>
            <p:nvPr/>
          </p:nvSpPr>
          <p:spPr>
            <a:xfrm>
              <a:off x="4951" y="101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8" name="Freeform 139"/>
            <p:cNvSpPr>
              <a:spLocks noEditPoints="1"/>
            </p:cNvSpPr>
            <p:nvPr/>
          </p:nvSpPr>
          <p:spPr>
            <a:xfrm>
              <a:off x="4951" y="141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69" name="Freeform 140"/>
            <p:cNvSpPr>
              <a:spLocks noEditPoints="1"/>
            </p:cNvSpPr>
            <p:nvPr/>
          </p:nvSpPr>
          <p:spPr>
            <a:xfrm>
              <a:off x="4951" y="182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0" name="Freeform 141"/>
            <p:cNvSpPr>
              <a:spLocks noEditPoints="1"/>
            </p:cNvSpPr>
            <p:nvPr/>
          </p:nvSpPr>
          <p:spPr>
            <a:xfrm>
              <a:off x="4951" y="2224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2"/>
                </a:cxn>
                <a:cxn ang="0">
                  <a:pos x="100" y="512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9"/>
                </a:cxn>
                <a:cxn ang="0">
                  <a:pos x="0" y="1540"/>
                </a:cxn>
                <a:cxn ang="0">
                  <a:pos x="100" y="1540"/>
                </a:cxn>
                <a:cxn ang="0">
                  <a:pos x="100" y="1029"/>
                </a:cxn>
                <a:cxn ang="0">
                  <a:pos x="0" y="1029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1" name="Freeform 142"/>
            <p:cNvSpPr>
              <a:spLocks noEditPoints="1"/>
            </p:cNvSpPr>
            <p:nvPr/>
          </p:nvSpPr>
          <p:spPr>
            <a:xfrm>
              <a:off x="4951" y="2629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2" name="Freeform 143"/>
            <p:cNvSpPr>
              <a:spLocks noEditPoints="1"/>
            </p:cNvSpPr>
            <p:nvPr/>
          </p:nvSpPr>
          <p:spPr>
            <a:xfrm>
              <a:off x="4951" y="303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3" name="Freeform 144"/>
            <p:cNvSpPr>
              <a:spLocks noEditPoints="1"/>
            </p:cNvSpPr>
            <p:nvPr/>
          </p:nvSpPr>
          <p:spPr>
            <a:xfrm>
              <a:off x="4951" y="3438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74" name="Freeform 145"/>
            <p:cNvSpPr>
              <a:spLocks noEditPoints="1"/>
            </p:cNvSpPr>
            <p:nvPr/>
          </p:nvSpPr>
          <p:spPr>
            <a:xfrm>
              <a:off x="4951" y="384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0"/>
                </a:cxn>
                <a:cxn ang="0">
                  <a:pos x="100" y="510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1020"/>
                </a:cxn>
                <a:cxn ang="0">
                  <a:pos x="0" y="1530"/>
                </a:cxn>
                <a:cxn ang="0">
                  <a:pos x="100" y="1530"/>
                </a:cxn>
                <a:cxn ang="0">
                  <a:pos x="100" y="1020"/>
                </a:cxn>
                <a:cxn ang="0">
                  <a:pos x="0" y="1020"/>
                </a:cxn>
              </a:cxnLst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" name="Rectangle 146"/>
            <p:cNvSpPr>
              <a:spLocks noChangeArrowheads="1"/>
            </p:cNvSpPr>
            <p:nvPr/>
          </p:nvSpPr>
          <p:spPr bwMode="auto"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76" name="Freeform 147"/>
            <p:cNvSpPr/>
            <p:nvPr/>
          </p:nvSpPr>
          <p:spPr>
            <a:xfrm>
              <a:off x="0" y="3281"/>
              <a:ext cx="20" cy="1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</a:cxnLst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27" name="Group 148"/>
          <p:cNvGrpSpPr/>
          <p:nvPr/>
        </p:nvGrpSpPr>
        <p:grpSpPr>
          <a:xfrm>
            <a:off x="1066800" y="3444875"/>
            <a:ext cx="533400" cy="492125"/>
            <a:chOff x="0" y="0"/>
            <a:chExt cx="1062" cy="981"/>
          </a:xfrm>
        </p:grpSpPr>
        <p:sp>
          <p:nvSpPr>
            <p:cNvPr id="1119" name="Freeform 149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0" name="Freeform 150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1" name="Freeform 151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2" name="Freeform 152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3" name="Freeform 153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4" name="Freeform 154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5" name="Freeform 155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6" name="Freeform 156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7" name="Freeform 157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8" name="Freeform 158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9" name="Freeform 159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0" name="Freeform 160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1" name="Freeform 161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28" name="Group 162"/>
          <p:cNvGrpSpPr/>
          <p:nvPr/>
        </p:nvGrpSpPr>
        <p:grpSpPr>
          <a:xfrm>
            <a:off x="1066800" y="4552950"/>
            <a:ext cx="533400" cy="492125"/>
            <a:chOff x="0" y="0"/>
            <a:chExt cx="1062" cy="981"/>
          </a:xfrm>
        </p:grpSpPr>
        <p:sp>
          <p:nvSpPr>
            <p:cNvPr id="1106" name="Freeform 163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7" name="Freeform 164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8" name="Freeform 165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9" name="Freeform 166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0" name="Freeform 167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1" name="Freeform 168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2" name="Freeform 169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3" name="Freeform 170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4" name="Freeform 171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5" name="Freeform 172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6" name="Freeform 173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7" name="Freeform 174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8" name="Freeform 175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29" name="Group 176"/>
          <p:cNvGrpSpPr/>
          <p:nvPr/>
        </p:nvGrpSpPr>
        <p:grpSpPr>
          <a:xfrm>
            <a:off x="1066800" y="5562600"/>
            <a:ext cx="533400" cy="492125"/>
            <a:chOff x="0" y="0"/>
            <a:chExt cx="1062" cy="981"/>
          </a:xfrm>
        </p:grpSpPr>
        <p:sp>
          <p:nvSpPr>
            <p:cNvPr id="1093" name="Freeform 177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4" name="Freeform 178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5" name="Freeform 179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6" name="Freeform 180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7" name="Freeform 181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8" name="Freeform 182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9" name="Freeform 183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0" name="Freeform 184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1" name="Freeform 185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2" name="Freeform 186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3" name="Freeform 187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4" name="Freeform 188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5" name="Freeform 189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30" name="Group 190"/>
          <p:cNvGrpSpPr/>
          <p:nvPr/>
        </p:nvGrpSpPr>
        <p:grpSpPr>
          <a:xfrm>
            <a:off x="381000" y="3962400"/>
            <a:ext cx="533400" cy="492125"/>
            <a:chOff x="0" y="0"/>
            <a:chExt cx="1062" cy="981"/>
          </a:xfrm>
        </p:grpSpPr>
        <p:sp>
          <p:nvSpPr>
            <p:cNvPr id="1080" name="Freeform 191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1" name="Freeform 192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2" name="Freeform 193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3" name="Freeform 194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4" name="Freeform 195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5" name="Freeform 196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6" name="Freeform 197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7" name="Freeform 198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8" name="Freeform 199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9" name="Freeform 200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0" name="Freeform 201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1" name="Freeform 202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2" name="Freeform 203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31" name="Group 204"/>
          <p:cNvGrpSpPr/>
          <p:nvPr/>
        </p:nvGrpSpPr>
        <p:grpSpPr>
          <a:xfrm>
            <a:off x="381000" y="5070475"/>
            <a:ext cx="533400" cy="492125"/>
            <a:chOff x="0" y="0"/>
            <a:chExt cx="1062" cy="981"/>
          </a:xfrm>
        </p:grpSpPr>
        <p:sp>
          <p:nvSpPr>
            <p:cNvPr id="1067" name="Freeform 205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8" name="Freeform 206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9" name="Freeform 207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0" name="Freeform 208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1" name="Freeform 209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2" name="Freeform 210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3" name="Freeform 211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4" name="Freeform 212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5" name="Freeform 213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6" name="Freeform 214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7" name="Freeform 215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8" name="Freeform 216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9" name="Freeform 217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32" name="Group 218"/>
          <p:cNvGrpSpPr/>
          <p:nvPr/>
        </p:nvGrpSpPr>
        <p:grpSpPr>
          <a:xfrm>
            <a:off x="381000" y="6121400"/>
            <a:ext cx="533400" cy="492125"/>
            <a:chOff x="0" y="0"/>
            <a:chExt cx="1062" cy="981"/>
          </a:xfrm>
        </p:grpSpPr>
        <p:sp>
          <p:nvSpPr>
            <p:cNvPr id="1054" name="Freeform 219"/>
            <p:cNvSpPr/>
            <p:nvPr userDrawn="1"/>
          </p:nvSpPr>
          <p:spPr>
            <a:xfrm>
              <a:off x="25" y="0"/>
              <a:ext cx="205" cy="82"/>
            </a:xfrm>
            <a:custGeom>
              <a:avLst/>
              <a:gdLst/>
              <a:ahLst/>
              <a:cxnLst>
                <a:cxn ang="0">
                  <a:pos x="750" y="318"/>
                </a:cxn>
                <a:cxn ang="0">
                  <a:pos x="925" y="261"/>
                </a:cxn>
                <a:cxn ang="0">
                  <a:pos x="950" y="236"/>
                </a:cxn>
                <a:cxn ang="0">
                  <a:pos x="775" y="26"/>
                </a:cxn>
                <a:cxn ang="0">
                  <a:pos x="200" y="287"/>
                </a:cxn>
                <a:cxn ang="0">
                  <a:pos x="750" y="318"/>
                </a:cxn>
              </a:cxnLst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5" name="Freeform 220"/>
            <p:cNvSpPr>
              <a:spLocks noEditPoints="1"/>
            </p:cNvSpPr>
            <p:nvPr userDrawn="1"/>
          </p:nvSpPr>
          <p:spPr>
            <a:xfrm>
              <a:off x="0" y="6"/>
              <a:ext cx="1062" cy="975"/>
            </a:xfrm>
            <a:custGeom>
              <a:avLst/>
              <a:gdLst/>
              <a:ahLst/>
              <a:cxnLst>
                <a:cxn ang="0">
                  <a:pos x="4167" y="3956"/>
                </a:cxn>
                <a:cxn ang="0">
                  <a:pos x="3889" y="3188"/>
                </a:cxn>
                <a:cxn ang="0">
                  <a:pos x="3631" y="2526"/>
                </a:cxn>
                <a:cxn ang="0">
                  <a:pos x="4218" y="2374"/>
                </a:cxn>
                <a:cxn ang="0">
                  <a:pos x="3732" y="2091"/>
                </a:cxn>
                <a:cxn ang="0">
                  <a:pos x="4015" y="2117"/>
                </a:cxn>
                <a:cxn ang="0">
                  <a:pos x="4015" y="1965"/>
                </a:cxn>
                <a:cxn ang="0">
                  <a:pos x="3454" y="1990"/>
                </a:cxn>
                <a:cxn ang="0">
                  <a:pos x="3272" y="3188"/>
                </a:cxn>
                <a:cxn ang="0">
                  <a:pos x="3171" y="2142"/>
                </a:cxn>
                <a:cxn ang="0">
                  <a:pos x="3019" y="1708"/>
                </a:cxn>
                <a:cxn ang="0">
                  <a:pos x="3171" y="1303"/>
                </a:cxn>
                <a:cxn ang="0">
                  <a:pos x="3095" y="945"/>
                </a:cxn>
                <a:cxn ang="0">
                  <a:pos x="3044" y="611"/>
                </a:cxn>
                <a:cxn ang="0">
                  <a:pos x="3378" y="995"/>
                </a:cxn>
                <a:cxn ang="0">
                  <a:pos x="3813" y="460"/>
                </a:cxn>
                <a:cxn ang="0">
                  <a:pos x="3757" y="919"/>
                </a:cxn>
                <a:cxn ang="0">
                  <a:pos x="3656" y="1223"/>
                </a:cxn>
                <a:cxn ang="0">
                  <a:pos x="3682" y="1708"/>
                </a:cxn>
                <a:cxn ang="0">
                  <a:pos x="5087" y="743"/>
                </a:cxn>
                <a:cxn ang="0">
                  <a:pos x="2301" y="25"/>
                </a:cxn>
                <a:cxn ang="0">
                  <a:pos x="1431" y="202"/>
                </a:cxn>
                <a:cxn ang="0">
                  <a:pos x="2175" y="308"/>
                </a:cxn>
                <a:cxn ang="0">
                  <a:pos x="1532" y="561"/>
                </a:cxn>
                <a:cxn ang="0">
                  <a:pos x="1482" y="743"/>
                </a:cxn>
                <a:cxn ang="0">
                  <a:pos x="971" y="434"/>
                </a:cxn>
                <a:cxn ang="0">
                  <a:pos x="334" y="2935"/>
                </a:cxn>
                <a:cxn ang="0">
                  <a:pos x="1558" y="3728"/>
                </a:cxn>
                <a:cxn ang="0">
                  <a:pos x="1153" y="3395"/>
                </a:cxn>
                <a:cxn ang="0">
                  <a:pos x="895" y="3703"/>
                </a:cxn>
                <a:cxn ang="0">
                  <a:pos x="819" y="3269"/>
                </a:cxn>
                <a:cxn ang="0">
                  <a:pos x="1178" y="2192"/>
                </a:cxn>
                <a:cxn ang="0">
                  <a:pos x="1714" y="2117"/>
                </a:cxn>
                <a:cxn ang="0">
                  <a:pos x="1816" y="2425"/>
                </a:cxn>
                <a:cxn ang="0">
                  <a:pos x="1558" y="3087"/>
                </a:cxn>
                <a:cxn ang="0">
                  <a:pos x="2326" y="4592"/>
                </a:cxn>
                <a:cxn ang="0">
                  <a:pos x="4759" y="4238"/>
                </a:cxn>
                <a:cxn ang="0">
                  <a:pos x="4653" y="1682"/>
                </a:cxn>
                <a:cxn ang="0">
                  <a:pos x="4218" y="1531"/>
                </a:cxn>
                <a:cxn ang="0">
                  <a:pos x="2888" y="1556"/>
                </a:cxn>
                <a:cxn ang="0">
                  <a:pos x="2761" y="2223"/>
                </a:cxn>
                <a:cxn ang="0">
                  <a:pos x="2918" y="1278"/>
                </a:cxn>
                <a:cxn ang="0">
                  <a:pos x="2276" y="662"/>
                </a:cxn>
                <a:cxn ang="0">
                  <a:pos x="2685" y="894"/>
                </a:cxn>
                <a:cxn ang="0">
                  <a:pos x="1558" y="1839"/>
                </a:cxn>
                <a:cxn ang="0">
                  <a:pos x="612" y="945"/>
                </a:cxn>
                <a:cxn ang="0">
                  <a:pos x="1740" y="1020"/>
                </a:cxn>
                <a:cxn ang="0">
                  <a:pos x="2023" y="1020"/>
                </a:cxn>
                <a:cxn ang="0">
                  <a:pos x="2761" y="1147"/>
                </a:cxn>
                <a:cxn ang="0">
                  <a:pos x="2534" y="2374"/>
                </a:cxn>
                <a:cxn ang="0">
                  <a:pos x="2377" y="1303"/>
                </a:cxn>
                <a:cxn ang="0">
                  <a:pos x="1558" y="1839"/>
                </a:cxn>
                <a:cxn ang="0">
                  <a:pos x="2048" y="2091"/>
                </a:cxn>
                <a:cxn ang="0">
                  <a:pos x="2250" y="1480"/>
                </a:cxn>
                <a:cxn ang="0">
                  <a:pos x="2609" y="3703"/>
                </a:cxn>
                <a:cxn ang="0">
                  <a:pos x="2099" y="2450"/>
                </a:cxn>
                <a:cxn ang="0">
                  <a:pos x="2994" y="2703"/>
                </a:cxn>
              </a:cxnLst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6" name="Freeform 221"/>
            <p:cNvSpPr/>
            <p:nvPr userDrawn="1"/>
          </p:nvSpPr>
          <p:spPr>
            <a:xfrm>
              <a:off x="253" y="472"/>
              <a:ext cx="85" cy="101"/>
            </a:xfrm>
            <a:custGeom>
              <a:avLst/>
              <a:gdLst/>
              <a:ahLst/>
              <a:cxnLst>
                <a:cxn ang="0">
                  <a:pos x="350" y="126"/>
                </a:cxn>
                <a:cxn ang="0">
                  <a:pos x="225" y="510"/>
                </a:cxn>
                <a:cxn ang="0">
                  <a:pos x="350" y="126"/>
                </a:cxn>
              </a:cxnLst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7" name="Freeform 222"/>
            <p:cNvSpPr/>
            <p:nvPr userDrawn="1"/>
          </p:nvSpPr>
          <p:spPr>
            <a:xfrm>
              <a:off x="171" y="509"/>
              <a:ext cx="76" cy="136"/>
            </a:xfrm>
            <a:custGeom>
              <a:avLst/>
              <a:gdLst/>
              <a:ahLst/>
              <a:cxnLst>
                <a:cxn ang="0">
                  <a:pos x="177" y="252"/>
                </a:cxn>
                <a:cxn ang="0">
                  <a:pos x="101" y="635"/>
                </a:cxn>
                <a:cxn ang="0">
                  <a:pos x="385" y="408"/>
                </a:cxn>
                <a:cxn ang="0">
                  <a:pos x="334" y="201"/>
                </a:cxn>
                <a:cxn ang="0">
                  <a:pos x="177" y="252"/>
                </a:cxn>
              </a:cxnLst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8" name="Freeform 223"/>
            <p:cNvSpPr/>
            <p:nvPr userDrawn="1"/>
          </p:nvSpPr>
          <p:spPr>
            <a:xfrm>
              <a:off x="126" y="237"/>
              <a:ext cx="243" cy="117"/>
            </a:xfrm>
            <a:custGeom>
              <a:avLst/>
              <a:gdLst/>
              <a:ahLst/>
              <a:cxnLst>
                <a:cxn ang="0">
                  <a:pos x="1028" y="51"/>
                </a:cxn>
                <a:cxn ang="0">
                  <a:pos x="233" y="25"/>
                </a:cxn>
                <a:cxn ang="0">
                  <a:pos x="25" y="234"/>
                </a:cxn>
                <a:cxn ang="0">
                  <a:pos x="562" y="544"/>
                </a:cxn>
                <a:cxn ang="0">
                  <a:pos x="871" y="519"/>
                </a:cxn>
                <a:cxn ang="0">
                  <a:pos x="1028" y="493"/>
                </a:cxn>
                <a:cxn ang="0">
                  <a:pos x="1028" y="51"/>
                </a:cxn>
              </a:cxnLst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9" name="Freeform 224"/>
            <p:cNvSpPr/>
            <p:nvPr userDrawn="1"/>
          </p:nvSpPr>
          <p:spPr>
            <a:xfrm>
              <a:off x="405" y="560"/>
              <a:ext cx="177" cy="187"/>
            </a:xfrm>
            <a:custGeom>
              <a:avLst/>
              <a:gdLst/>
              <a:ahLst/>
              <a:cxnLst>
                <a:cxn ang="0">
                  <a:pos x="612" y="51"/>
                </a:cxn>
                <a:cxn ang="0">
                  <a:pos x="283" y="51"/>
                </a:cxn>
                <a:cxn ang="0">
                  <a:pos x="101" y="510"/>
                </a:cxn>
                <a:cxn ang="0">
                  <a:pos x="718" y="561"/>
                </a:cxn>
                <a:cxn ang="0">
                  <a:pos x="612" y="51"/>
                </a:cxn>
              </a:cxnLst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0" name="Freeform 225"/>
            <p:cNvSpPr/>
            <p:nvPr userDrawn="1"/>
          </p:nvSpPr>
          <p:spPr>
            <a:xfrm>
              <a:off x="809" y="373"/>
              <a:ext cx="177" cy="3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359" y="147"/>
                </a:cxn>
                <a:cxn ang="0">
                  <a:pos x="126" y="0"/>
                </a:cxn>
              </a:cxnLst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1" name="Freeform 226"/>
            <p:cNvSpPr/>
            <p:nvPr userDrawn="1"/>
          </p:nvSpPr>
          <p:spPr>
            <a:xfrm>
              <a:off x="869" y="370"/>
              <a:ext cx="136" cy="79"/>
            </a:xfrm>
            <a:custGeom>
              <a:avLst/>
              <a:gdLst/>
              <a:ahLst/>
              <a:cxnLst>
                <a:cxn ang="0">
                  <a:pos x="176" y="316"/>
                </a:cxn>
                <a:cxn ang="0">
                  <a:pos x="635" y="148"/>
                </a:cxn>
                <a:cxn ang="0">
                  <a:pos x="433" y="25"/>
                </a:cxn>
                <a:cxn ang="0">
                  <a:pos x="176" y="267"/>
                </a:cxn>
                <a:cxn ang="0">
                  <a:pos x="176" y="316"/>
                </a:cxn>
              </a:cxnLst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2" name="Freeform 227"/>
            <p:cNvSpPr/>
            <p:nvPr userDrawn="1"/>
          </p:nvSpPr>
          <p:spPr>
            <a:xfrm>
              <a:off x="863" y="421"/>
              <a:ext cx="177" cy="85"/>
            </a:xfrm>
            <a:custGeom>
              <a:avLst/>
              <a:gdLst/>
              <a:ahLst/>
              <a:cxnLst>
                <a:cxn ang="0">
                  <a:pos x="637" y="150"/>
                </a:cxn>
                <a:cxn ang="0">
                  <a:pos x="202" y="250"/>
                </a:cxn>
                <a:cxn ang="0">
                  <a:pos x="152" y="325"/>
                </a:cxn>
                <a:cxn ang="0">
                  <a:pos x="693" y="300"/>
                </a:cxn>
                <a:cxn ang="0">
                  <a:pos x="637" y="150"/>
                </a:cxn>
              </a:cxnLst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3" name="Freeform 228"/>
            <p:cNvSpPr/>
            <p:nvPr userDrawn="1"/>
          </p:nvSpPr>
          <p:spPr>
            <a:xfrm>
              <a:off x="749" y="500"/>
              <a:ext cx="247" cy="60"/>
            </a:xfrm>
            <a:custGeom>
              <a:avLst/>
              <a:gdLst/>
              <a:ahLst/>
              <a:cxnLst>
                <a:cxn ang="0">
                  <a:pos x="1018" y="75"/>
                </a:cxn>
                <a:cxn ang="0">
                  <a:pos x="736" y="25"/>
                </a:cxn>
                <a:cxn ang="0">
                  <a:pos x="176" y="0"/>
                </a:cxn>
                <a:cxn ang="0">
                  <a:pos x="50" y="125"/>
                </a:cxn>
                <a:cxn ang="0">
                  <a:pos x="509" y="200"/>
                </a:cxn>
                <a:cxn ang="0">
                  <a:pos x="1043" y="200"/>
                </a:cxn>
                <a:cxn ang="0">
                  <a:pos x="1018" y="75"/>
                </a:cxn>
              </a:cxnLst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4" name="Freeform 229"/>
            <p:cNvSpPr/>
            <p:nvPr userDrawn="1"/>
          </p:nvSpPr>
          <p:spPr>
            <a:xfrm>
              <a:off x="774" y="557"/>
              <a:ext cx="202" cy="54"/>
            </a:xfrm>
            <a:custGeom>
              <a:avLst/>
              <a:gdLst/>
              <a:ahLst/>
              <a:cxnLst>
                <a:cxn ang="0">
                  <a:pos x="944" y="49"/>
                </a:cxn>
                <a:cxn ang="0">
                  <a:pos x="662" y="98"/>
                </a:cxn>
                <a:cxn ang="0">
                  <a:pos x="333" y="74"/>
                </a:cxn>
                <a:cxn ang="0">
                  <a:pos x="25" y="49"/>
                </a:cxn>
                <a:cxn ang="0">
                  <a:pos x="894" y="191"/>
                </a:cxn>
                <a:cxn ang="0">
                  <a:pos x="944" y="49"/>
                </a:cxn>
              </a:cxnLst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5" name="Freeform 230"/>
            <p:cNvSpPr/>
            <p:nvPr userDrawn="1"/>
          </p:nvSpPr>
          <p:spPr>
            <a:xfrm>
              <a:off x="762" y="601"/>
              <a:ext cx="209" cy="174"/>
            </a:xfrm>
            <a:custGeom>
              <a:avLst/>
              <a:gdLst/>
              <a:ahLst/>
              <a:cxnLst>
                <a:cxn ang="0">
                  <a:pos x="729" y="235"/>
                </a:cxn>
                <a:cxn ang="0">
                  <a:pos x="336" y="159"/>
                </a:cxn>
                <a:cxn ang="0">
                  <a:pos x="102" y="394"/>
                </a:cxn>
                <a:cxn ang="0">
                  <a:pos x="25" y="496"/>
                </a:cxn>
                <a:cxn ang="0">
                  <a:pos x="234" y="496"/>
                </a:cxn>
                <a:cxn ang="0">
                  <a:pos x="443" y="706"/>
                </a:cxn>
                <a:cxn ang="0">
                  <a:pos x="545" y="788"/>
                </a:cxn>
                <a:cxn ang="0">
                  <a:pos x="754" y="496"/>
                </a:cxn>
                <a:cxn ang="0">
                  <a:pos x="1014" y="496"/>
                </a:cxn>
                <a:cxn ang="0">
                  <a:pos x="729" y="235"/>
                </a:cxn>
              </a:cxnLst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6" name="Freeform 231"/>
            <p:cNvSpPr/>
            <p:nvPr userDrawn="1"/>
          </p:nvSpPr>
          <p:spPr>
            <a:xfrm>
              <a:off x="901" y="522"/>
              <a:ext cx="126" cy="316"/>
            </a:xfrm>
            <a:custGeom>
              <a:avLst/>
              <a:gdLst/>
              <a:ahLst/>
              <a:cxnLst>
                <a:cxn ang="0">
                  <a:pos x="559" y="50"/>
                </a:cxn>
                <a:cxn ang="0">
                  <a:pos x="459" y="426"/>
                </a:cxn>
                <a:cxn ang="0">
                  <a:pos x="176" y="502"/>
                </a:cxn>
                <a:cxn ang="0">
                  <a:pos x="176" y="577"/>
                </a:cxn>
                <a:cxn ang="0">
                  <a:pos x="433" y="858"/>
                </a:cxn>
                <a:cxn ang="0">
                  <a:pos x="302" y="1134"/>
                </a:cxn>
                <a:cxn ang="0">
                  <a:pos x="0" y="1384"/>
                </a:cxn>
                <a:cxn ang="0">
                  <a:pos x="126" y="1460"/>
                </a:cxn>
                <a:cxn ang="0">
                  <a:pos x="408" y="1560"/>
                </a:cxn>
                <a:cxn ang="0">
                  <a:pos x="585" y="1435"/>
                </a:cxn>
                <a:cxn ang="0">
                  <a:pos x="635" y="351"/>
                </a:cxn>
                <a:cxn ang="0">
                  <a:pos x="635" y="50"/>
                </a:cxn>
                <a:cxn ang="0">
                  <a:pos x="559" y="50"/>
                </a:cxn>
              </a:cxnLst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33" name="Group 232"/>
          <p:cNvGrpSpPr/>
          <p:nvPr/>
        </p:nvGrpSpPr>
        <p:grpSpPr>
          <a:xfrm>
            <a:off x="6934200" y="0"/>
            <a:ext cx="2317750" cy="2055813"/>
            <a:chOff x="0" y="0"/>
            <a:chExt cx="1748" cy="1556"/>
          </a:xfrm>
        </p:grpSpPr>
        <p:sp>
          <p:nvSpPr>
            <p:cNvPr id="1039" name="Freeform 233"/>
            <p:cNvSpPr/>
            <p:nvPr userDrawn="1"/>
          </p:nvSpPr>
          <p:spPr>
            <a:xfrm>
              <a:off x="81" y="0"/>
              <a:ext cx="1585" cy="1443"/>
            </a:xfrm>
            <a:custGeom>
              <a:avLst/>
              <a:gdLst/>
              <a:ahLst/>
              <a:cxnLst>
                <a:cxn ang="0">
                  <a:pos x="194" y="35"/>
                </a:cxn>
                <a:cxn ang="0">
                  <a:pos x="93" y="598"/>
                </a:cxn>
                <a:cxn ang="0">
                  <a:pos x="212" y="3313"/>
                </a:cxn>
                <a:cxn ang="0">
                  <a:pos x="456" y="3853"/>
                </a:cxn>
                <a:cxn ang="0">
                  <a:pos x="1332" y="4062"/>
                </a:cxn>
                <a:cxn ang="0">
                  <a:pos x="1719" y="4172"/>
                </a:cxn>
                <a:cxn ang="0">
                  <a:pos x="4383" y="4004"/>
                </a:cxn>
                <a:cxn ang="0">
                  <a:pos x="4491" y="1408"/>
                </a:cxn>
                <a:cxn ang="0">
                  <a:pos x="3109" y="134"/>
                </a:cxn>
                <a:cxn ang="0">
                  <a:pos x="2099" y="244"/>
                </a:cxn>
                <a:cxn ang="0">
                  <a:pos x="1669" y="93"/>
                </a:cxn>
                <a:cxn ang="0">
                  <a:pos x="1271" y="17"/>
                </a:cxn>
                <a:cxn ang="0">
                  <a:pos x="194" y="35"/>
                </a:cxn>
              </a:cxnLst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040" name="Group 234"/>
            <p:cNvGrpSpPr/>
            <p:nvPr userDrawn="1"/>
          </p:nvGrpSpPr>
          <p:grpSpPr>
            <a:xfrm>
              <a:off x="0" y="5"/>
              <a:ext cx="1748" cy="1551"/>
              <a:chOff x="0" y="0"/>
              <a:chExt cx="2958" cy="2699"/>
            </a:xfrm>
          </p:grpSpPr>
          <p:sp>
            <p:nvSpPr>
              <p:cNvPr id="1041" name="Freeform 235"/>
              <p:cNvSpPr/>
              <p:nvPr/>
            </p:nvSpPr>
            <p:spPr>
              <a:xfrm>
                <a:off x="142" y="0"/>
                <a:ext cx="490" cy="186"/>
              </a:xfrm>
              <a:custGeom>
                <a:avLst/>
                <a:gdLst/>
                <a:ahLst/>
                <a:cxnLst>
                  <a:cxn ang="0">
                    <a:pos x="1814" y="633"/>
                  </a:cxn>
                  <a:cxn ang="0">
                    <a:pos x="2324" y="508"/>
                  </a:cxn>
                  <a:cxn ang="0">
                    <a:pos x="2349" y="427"/>
                  </a:cxn>
                  <a:cxn ang="0">
                    <a:pos x="2248" y="0"/>
                  </a:cxn>
                  <a:cxn ang="0">
                    <a:pos x="636" y="0"/>
                  </a:cxn>
                  <a:cxn ang="0">
                    <a:pos x="258" y="558"/>
                  </a:cxn>
                  <a:cxn ang="0">
                    <a:pos x="1814" y="633"/>
                  </a:cxn>
                </a:cxnLst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2" name="Freeform 236"/>
              <p:cNvSpPr>
                <a:spLocks noEditPoints="1"/>
              </p:cNvSpPr>
              <p:nvPr/>
            </p:nvSpPr>
            <p:spPr>
              <a:xfrm>
                <a:off x="0" y="0"/>
                <a:ext cx="2958" cy="2699"/>
              </a:xfrm>
              <a:custGeom>
                <a:avLst/>
                <a:gdLst/>
                <a:ahLst/>
                <a:cxnLst>
                  <a:cxn ang="0">
                    <a:pos x="12884" y="25"/>
                  </a:cxn>
                  <a:cxn ang="0">
                    <a:pos x="4015" y="0"/>
                  </a:cxn>
                  <a:cxn ang="0">
                    <a:pos x="5754" y="536"/>
                  </a:cxn>
                  <a:cxn ang="0">
                    <a:pos x="4450" y="996"/>
                  </a:cxn>
                  <a:cxn ang="0">
                    <a:pos x="5294" y="1814"/>
                  </a:cxn>
                  <a:cxn ang="0">
                    <a:pos x="1891" y="1531"/>
                  </a:cxn>
                  <a:cxn ang="0">
                    <a:pos x="662" y="1607"/>
                  </a:cxn>
                  <a:cxn ang="0">
                    <a:pos x="5087" y="12439"/>
                  </a:cxn>
                  <a:cxn ang="0">
                    <a:pos x="3681" y="8714"/>
                  </a:cxn>
                  <a:cxn ang="0">
                    <a:pos x="2685" y="9603"/>
                  </a:cxn>
                  <a:cxn ang="0">
                    <a:pos x="2402" y="11114"/>
                  </a:cxn>
                  <a:cxn ang="0">
                    <a:pos x="3170" y="6768"/>
                  </a:cxn>
                  <a:cxn ang="0">
                    <a:pos x="3914" y="5823"/>
                  </a:cxn>
                  <a:cxn ang="0">
                    <a:pos x="5345" y="6055"/>
                  </a:cxn>
                  <a:cxn ang="0">
                    <a:pos x="4809" y="7819"/>
                  </a:cxn>
                  <a:cxn ang="0">
                    <a:pos x="4910" y="10088"/>
                  </a:cxn>
                  <a:cxn ang="0">
                    <a:pos x="13167" y="12338"/>
                  </a:cxn>
                  <a:cxn ang="0">
                    <a:pos x="11610" y="10907"/>
                  </a:cxn>
                  <a:cxn ang="0">
                    <a:pos x="10866" y="8815"/>
                  </a:cxn>
                  <a:cxn ang="0">
                    <a:pos x="10123" y="6899"/>
                  </a:cxn>
                  <a:cxn ang="0">
                    <a:pos x="11761" y="6540"/>
                  </a:cxn>
                  <a:cxn ang="0">
                    <a:pos x="10406" y="5696"/>
                  </a:cxn>
                  <a:cxn ang="0">
                    <a:pos x="11225" y="5772"/>
                  </a:cxn>
                  <a:cxn ang="0">
                    <a:pos x="11200" y="5337"/>
                  </a:cxn>
                  <a:cxn ang="0">
                    <a:pos x="9612" y="5388"/>
                  </a:cxn>
                  <a:cxn ang="0">
                    <a:pos x="9127" y="8764"/>
                  </a:cxn>
                  <a:cxn ang="0">
                    <a:pos x="8874" y="5873"/>
                  </a:cxn>
                  <a:cxn ang="0">
                    <a:pos x="8464" y="4650"/>
                  </a:cxn>
                  <a:cxn ang="0">
                    <a:pos x="8874" y="3472"/>
                  </a:cxn>
                  <a:cxn ang="0">
                    <a:pos x="8667" y="2527"/>
                  </a:cxn>
                  <a:cxn ang="0">
                    <a:pos x="8464" y="1582"/>
                  </a:cxn>
                  <a:cxn ang="0">
                    <a:pos x="9435" y="2633"/>
                  </a:cxn>
                  <a:cxn ang="0">
                    <a:pos x="10608" y="1203"/>
                  </a:cxn>
                  <a:cxn ang="0">
                    <a:pos x="10457" y="2426"/>
                  </a:cxn>
                  <a:cxn ang="0">
                    <a:pos x="10254" y="3321"/>
                  </a:cxn>
                  <a:cxn ang="0">
                    <a:pos x="10254" y="4625"/>
                  </a:cxn>
                  <a:cxn ang="0">
                    <a:pos x="14264" y="4625"/>
                  </a:cxn>
                  <a:cxn ang="0">
                    <a:pos x="14163" y="1941"/>
                  </a:cxn>
                  <a:cxn ang="0">
                    <a:pos x="6366" y="1764"/>
                  </a:cxn>
                  <a:cxn ang="0">
                    <a:pos x="7494" y="2376"/>
                  </a:cxn>
                  <a:cxn ang="0">
                    <a:pos x="4374" y="4984"/>
                  </a:cxn>
                  <a:cxn ang="0">
                    <a:pos x="1765" y="2502"/>
                  </a:cxn>
                  <a:cxn ang="0">
                    <a:pos x="4884" y="2709"/>
                  </a:cxn>
                  <a:cxn ang="0">
                    <a:pos x="5623" y="2684"/>
                  </a:cxn>
                  <a:cxn ang="0">
                    <a:pos x="7721" y="3093"/>
                  </a:cxn>
                  <a:cxn ang="0">
                    <a:pos x="7059" y="6540"/>
                  </a:cxn>
                  <a:cxn ang="0">
                    <a:pos x="6649" y="3498"/>
                  </a:cxn>
                  <a:cxn ang="0">
                    <a:pos x="4374" y="4984"/>
                  </a:cxn>
                  <a:cxn ang="0">
                    <a:pos x="5704" y="5747"/>
                  </a:cxn>
                  <a:cxn ang="0">
                    <a:pos x="6315" y="4038"/>
                  </a:cxn>
                  <a:cxn ang="0">
                    <a:pos x="8333" y="7460"/>
                  </a:cxn>
                  <a:cxn ang="0">
                    <a:pos x="5496" y="8198"/>
                  </a:cxn>
                  <a:cxn ang="0">
                    <a:pos x="7898" y="7076"/>
                  </a:cxn>
                  <a:cxn ang="0">
                    <a:pos x="8131" y="3396"/>
                  </a:cxn>
                  <a:cxn ang="0">
                    <a:pos x="8004" y="5443"/>
                  </a:cxn>
                  <a:cxn ang="0">
                    <a:pos x="7645" y="3680"/>
                  </a:cxn>
                  <a:cxn ang="0">
                    <a:pos x="12965" y="4574"/>
                  </a:cxn>
                  <a:cxn ang="0">
                    <a:pos x="11786" y="4139"/>
                  </a:cxn>
                </a:cxnLst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3" name="Freeform 237"/>
              <p:cNvSpPr/>
              <p:nvPr/>
            </p:nvSpPr>
            <p:spPr>
              <a:xfrm>
                <a:off x="703" y="1269"/>
                <a:ext cx="237" cy="282"/>
              </a:xfrm>
              <a:custGeom>
                <a:avLst/>
                <a:gdLst/>
                <a:ahLst/>
                <a:cxnLst>
                  <a:cxn ang="0">
                    <a:pos x="1019" y="383"/>
                  </a:cxn>
                  <a:cxn ang="0">
                    <a:pos x="686" y="1420"/>
                  </a:cxn>
                  <a:cxn ang="0">
                    <a:pos x="1019" y="383"/>
                  </a:cxn>
                </a:cxnLst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4" name="Freeform 238"/>
              <p:cNvSpPr/>
              <p:nvPr/>
            </p:nvSpPr>
            <p:spPr>
              <a:xfrm>
                <a:off x="484" y="1384"/>
                <a:ext cx="209" cy="381"/>
              </a:xfrm>
              <a:custGeom>
                <a:avLst/>
                <a:gdLst/>
                <a:ahLst/>
                <a:cxnLst>
                  <a:cxn ang="0">
                    <a:pos x="494" y="696"/>
                  </a:cxn>
                  <a:cxn ang="0">
                    <a:pos x="311" y="1783"/>
                  </a:cxn>
                  <a:cxn ang="0">
                    <a:pos x="1040" y="1163"/>
                  </a:cxn>
                  <a:cxn ang="0">
                    <a:pos x="963" y="620"/>
                  </a:cxn>
                  <a:cxn ang="0">
                    <a:pos x="494" y="696"/>
                  </a:cxn>
                </a:cxnLst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5" name="Freeform 239"/>
              <p:cNvSpPr/>
              <p:nvPr/>
            </p:nvSpPr>
            <p:spPr>
              <a:xfrm>
                <a:off x="355" y="627"/>
                <a:ext cx="683" cy="318"/>
              </a:xfrm>
              <a:custGeom>
                <a:avLst/>
                <a:gdLst/>
                <a:ahLst/>
                <a:cxnLst>
                  <a:cxn ang="0">
                    <a:pos x="2869" y="101"/>
                  </a:cxn>
                  <a:cxn ang="0">
                    <a:pos x="612" y="101"/>
                  </a:cxn>
                  <a:cxn ang="0">
                    <a:pos x="51" y="636"/>
                  </a:cxn>
                  <a:cxn ang="0">
                    <a:pos x="1538" y="1479"/>
                  </a:cxn>
                  <a:cxn ang="0">
                    <a:pos x="2459" y="1378"/>
                  </a:cxn>
                  <a:cxn ang="0">
                    <a:pos x="2894" y="1353"/>
                  </a:cxn>
                  <a:cxn ang="0">
                    <a:pos x="2869" y="101"/>
                  </a:cxn>
                </a:cxnLst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6" name="Freeform 240"/>
              <p:cNvSpPr/>
              <p:nvPr/>
            </p:nvSpPr>
            <p:spPr>
              <a:xfrm>
                <a:off x="1128" y="1526"/>
                <a:ext cx="490" cy="516"/>
              </a:xfrm>
              <a:custGeom>
                <a:avLst/>
                <a:gdLst/>
                <a:ahLst/>
                <a:cxnLst>
                  <a:cxn ang="0">
                    <a:pos x="1707" y="126"/>
                  </a:cxn>
                  <a:cxn ang="0">
                    <a:pos x="793" y="126"/>
                  </a:cxn>
                  <a:cxn ang="0">
                    <a:pos x="308" y="1457"/>
                  </a:cxn>
                  <a:cxn ang="0">
                    <a:pos x="2016" y="1588"/>
                  </a:cxn>
                  <a:cxn ang="0">
                    <a:pos x="1707" y="126"/>
                  </a:cxn>
                </a:cxnLst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7" name="Freeform 241"/>
              <p:cNvSpPr/>
              <p:nvPr/>
            </p:nvSpPr>
            <p:spPr>
              <a:xfrm>
                <a:off x="2255" y="1005"/>
                <a:ext cx="500" cy="96"/>
              </a:xfrm>
              <a:custGeom>
                <a:avLst/>
                <a:gdLst/>
                <a:ahLst/>
                <a:cxnLst>
                  <a:cxn ang="0">
                    <a:pos x="384" y="0"/>
                  </a:cxn>
                  <a:cxn ang="0">
                    <a:pos x="1020" y="384"/>
                  </a:cxn>
                  <a:cxn ang="0">
                    <a:pos x="384" y="0"/>
                  </a:cxn>
                </a:cxnLst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8" name="Freeform 242"/>
              <p:cNvSpPr/>
              <p:nvPr/>
            </p:nvSpPr>
            <p:spPr>
              <a:xfrm>
                <a:off x="2421" y="987"/>
                <a:ext cx="385" cy="236"/>
              </a:xfrm>
              <a:custGeom>
                <a:avLst/>
                <a:gdLst/>
                <a:ahLst/>
                <a:cxnLst>
                  <a:cxn ang="0">
                    <a:pos x="537" y="934"/>
                  </a:cxn>
                  <a:cxn ang="0">
                    <a:pos x="1798" y="427"/>
                  </a:cxn>
                  <a:cxn ang="0">
                    <a:pos x="1231" y="75"/>
                  </a:cxn>
                  <a:cxn ang="0">
                    <a:pos x="486" y="808"/>
                  </a:cxn>
                  <a:cxn ang="0">
                    <a:pos x="537" y="934"/>
                  </a:cxn>
                </a:cxnLst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9" name="Freeform 243"/>
              <p:cNvSpPr/>
              <p:nvPr/>
            </p:nvSpPr>
            <p:spPr>
              <a:xfrm>
                <a:off x="2407" y="1183"/>
                <a:ext cx="415" cy="186"/>
              </a:xfrm>
              <a:custGeom>
                <a:avLst/>
                <a:gdLst/>
                <a:ahLst/>
                <a:cxnLst>
                  <a:cxn ang="0">
                    <a:pos x="1842" y="151"/>
                  </a:cxn>
                  <a:cxn ang="0">
                    <a:pos x="612" y="427"/>
                  </a:cxn>
                  <a:cxn ang="0">
                    <a:pos x="435" y="659"/>
                  </a:cxn>
                  <a:cxn ang="0">
                    <a:pos x="1948" y="583"/>
                  </a:cxn>
                  <a:cxn ang="0">
                    <a:pos x="2100" y="508"/>
                  </a:cxn>
                  <a:cxn ang="0">
                    <a:pos x="2100" y="0"/>
                  </a:cxn>
                  <a:cxn ang="0">
                    <a:pos x="1842" y="151"/>
                  </a:cxn>
                </a:cxnLst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0" name="Freeform 244"/>
              <p:cNvSpPr/>
              <p:nvPr/>
            </p:nvSpPr>
            <p:spPr>
              <a:xfrm>
                <a:off x="2083" y="1361"/>
                <a:ext cx="699" cy="165"/>
              </a:xfrm>
              <a:custGeom>
                <a:avLst/>
                <a:gdLst/>
                <a:ahLst/>
                <a:cxnLst>
                  <a:cxn ang="0">
                    <a:pos x="537" y="25"/>
                  </a:cxn>
                  <a:cxn ang="0">
                    <a:pos x="208" y="350"/>
                  </a:cxn>
                  <a:cxn ang="0">
                    <a:pos x="1464" y="550"/>
                  </a:cxn>
                  <a:cxn ang="0">
                    <a:pos x="3004" y="575"/>
                  </a:cxn>
                  <a:cxn ang="0">
                    <a:pos x="2923" y="200"/>
                  </a:cxn>
                  <a:cxn ang="0">
                    <a:pos x="2102" y="75"/>
                  </a:cxn>
                  <a:cxn ang="0">
                    <a:pos x="537" y="25"/>
                  </a:cxn>
                </a:cxnLst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1" name="Freeform 245"/>
              <p:cNvSpPr/>
              <p:nvPr/>
            </p:nvSpPr>
            <p:spPr>
              <a:xfrm>
                <a:off x="2160" y="1522"/>
                <a:ext cx="565" cy="146"/>
              </a:xfrm>
              <a:custGeom>
                <a:avLst/>
                <a:gdLst/>
                <a:ahLst/>
                <a:cxnLst>
                  <a:cxn ang="0">
                    <a:pos x="2492" y="483"/>
                  </a:cxn>
                  <a:cxn ang="0">
                    <a:pos x="2623" y="101"/>
                  </a:cxn>
                  <a:cxn ang="0">
                    <a:pos x="1882" y="252"/>
                  </a:cxn>
                  <a:cxn ang="0">
                    <a:pos x="918" y="151"/>
                  </a:cxn>
                  <a:cxn ang="0">
                    <a:pos x="50" y="101"/>
                  </a:cxn>
                  <a:cxn ang="0">
                    <a:pos x="2492" y="483"/>
                  </a:cxn>
                </a:cxnLst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2" name="Freeform 246"/>
              <p:cNvSpPr/>
              <p:nvPr/>
            </p:nvSpPr>
            <p:spPr>
              <a:xfrm>
                <a:off x="2123" y="1637"/>
                <a:ext cx="581" cy="481"/>
              </a:xfrm>
              <a:custGeom>
                <a:avLst/>
                <a:gdLst/>
                <a:ahLst/>
                <a:cxnLst>
                  <a:cxn ang="0">
                    <a:pos x="76" y="1357"/>
                  </a:cxn>
                  <a:cxn ang="0">
                    <a:pos x="662" y="1382"/>
                  </a:cxn>
                  <a:cxn ang="0">
                    <a:pos x="1278" y="1975"/>
                  </a:cxn>
                  <a:cxn ang="0">
                    <a:pos x="1506" y="2152"/>
                  </a:cxn>
                  <a:cxn ang="0">
                    <a:pos x="2066" y="1332"/>
                  </a:cxn>
                  <a:cxn ang="0">
                    <a:pos x="2834" y="1332"/>
                  </a:cxn>
                  <a:cxn ang="0">
                    <a:pos x="2016" y="694"/>
                  </a:cxn>
                  <a:cxn ang="0">
                    <a:pos x="945" y="410"/>
                  </a:cxn>
                  <a:cxn ang="0">
                    <a:pos x="308" y="1053"/>
                  </a:cxn>
                  <a:cxn ang="0">
                    <a:pos x="76" y="1357"/>
                  </a:cxn>
                </a:cxnLst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3" name="Freeform 247"/>
              <p:cNvSpPr/>
              <p:nvPr/>
            </p:nvSpPr>
            <p:spPr>
              <a:xfrm>
                <a:off x="2502" y="1447"/>
                <a:ext cx="330" cy="853"/>
              </a:xfrm>
              <a:custGeom>
                <a:avLst/>
                <a:gdLst/>
                <a:ahLst/>
                <a:cxnLst>
                  <a:cxn ang="0">
                    <a:pos x="1315" y="1020"/>
                  </a:cxn>
                  <a:cxn ang="0">
                    <a:pos x="569" y="1247"/>
                  </a:cxn>
                  <a:cxn ang="0">
                    <a:pos x="569" y="1504"/>
                  </a:cxn>
                  <a:cxn ang="0">
                    <a:pos x="1290" y="2291"/>
                  </a:cxn>
                  <a:cxn ang="0">
                    <a:pos x="878" y="3008"/>
                  </a:cxn>
                  <a:cxn ang="0">
                    <a:pos x="0" y="3770"/>
                  </a:cxn>
                  <a:cxn ang="0">
                    <a:pos x="437" y="3947"/>
                  </a:cxn>
                  <a:cxn ang="0">
                    <a:pos x="1213" y="4230"/>
                  </a:cxn>
                  <a:cxn ang="0">
                    <a:pos x="1625" y="4129"/>
                  </a:cxn>
                  <a:cxn ang="0">
                    <a:pos x="1675" y="0"/>
                  </a:cxn>
                  <a:cxn ang="0">
                    <a:pos x="1315" y="1020"/>
                  </a:cxn>
                </a:cxnLst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034" name="Rectangle 248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35" name="Rectangle 249"/>
          <p:cNvSpPr>
            <a:spLocks noGrp="1" noRot="1"/>
          </p:cNvSpPr>
          <p:nvPr>
            <p:ph type="body" idx="1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2" name="Rectangle 2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75" name="Rectangle 2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Rectangle 2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mailto:sysglk@cpu.edu.c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Rot="1"/>
          </p:cNvSpPr>
          <p:nvPr>
            <p:ph type="ctrTitle"/>
          </p:nvPr>
        </p:nvSpPr>
        <p:spPr>
          <a:xfrm>
            <a:off x="685483" y="1620520"/>
            <a:ext cx="7772400" cy="1914525"/>
          </a:xfrm>
          <a:ln/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eaLnBrk="1" hangingPunct="1"/>
            <a:r>
              <a:rPr lang="en-US" altLang="zh-CN" b="1" dirty="0"/>
              <a:t>2019</a:t>
            </a:r>
            <a:r>
              <a:rPr lang="zh-CN" altLang="en-US" b="1" dirty="0"/>
              <a:t>届毕业实习和毕业论文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b="1" dirty="0"/>
              <a:t>工  作  培  训  会</a:t>
            </a:r>
            <a:br>
              <a:rPr lang="zh-CN" altLang="en-US" b="1" dirty="0"/>
            </a:br>
            <a:endParaRPr lang="zh-CN" altLang="en-US" b="1" dirty="0"/>
          </a:p>
        </p:txBody>
      </p:sp>
      <p:sp>
        <p:nvSpPr>
          <p:cNvPr id="3075" name="Rectangle 3"/>
          <p:cNvSpPr>
            <a:spLocks noGrp="1" noRot="1"/>
          </p:cNvSpPr>
          <p:nvPr>
            <p:ph type="subTitle"/>
          </p:nvPr>
        </p:nvSpPr>
        <p:spPr>
          <a:xfrm>
            <a:off x="1547813" y="4292600"/>
            <a:ext cx="6080125" cy="1036638"/>
          </a:xfrm>
          <a:ln/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eaLnBrk="1" hangingPunct="1"/>
            <a:endParaRPr lang="en-US" altLang="zh-CN" sz="2800" dirty="0"/>
          </a:p>
          <a:p>
            <a:pPr lvl="0" eaLnBrk="1" hangingPunct="1"/>
            <a:r>
              <a:rPr lang="zh-CN" altLang="en-US" sz="2400" b="1" dirty="0"/>
              <a:t>教务处实践教学科</a:t>
            </a:r>
            <a:endParaRPr lang="en-US" altLang="zh-CN" sz="2400" b="1" dirty="0"/>
          </a:p>
          <a:p>
            <a:pPr lvl="0" eaLnBrk="1" hangingPunct="1"/>
            <a:r>
              <a:rPr lang="en-US" altLang="zh-CN" sz="2400" b="1" dirty="0"/>
              <a:t>2018</a:t>
            </a:r>
            <a:r>
              <a:rPr lang="zh-CN" altLang="en-US" sz="2400" b="1" dirty="0"/>
              <a:t>年</a:t>
            </a:r>
            <a:r>
              <a:rPr lang="en-US" altLang="zh-CN" sz="2400" b="1" dirty="0"/>
              <a:t>11</a:t>
            </a:r>
            <a:r>
              <a:rPr lang="zh-CN" altLang="en-US" sz="2400" b="1" dirty="0"/>
              <a:t>月</a:t>
            </a:r>
            <a:endParaRPr lang="en-US" altLang="zh-CN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algn="l"/>
            <a:r>
              <a:rPr lang="zh-CN" altLang="en-US" sz="4000" b="1" dirty="0"/>
              <a:t>七、</a:t>
            </a:r>
            <a:r>
              <a:rPr lang="zh-CN" altLang="en-US" sz="4000" b="1" dirty="0">
                <a:sym typeface="+mn-ea"/>
              </a:rPr>
              <a:t>实习补助的</a:t>
            </a:r>
            <a:r>
              <a:rPr lang="zh-CN" altLang="en-US" sz="4000" b="1" dirty="0">
                <a:sym typeface="+mn-ea"/>
              </a:rPr>
              <a:t>发放</a:t>
            </a:r>
            <a:endParaRPr lang="zh-CN" altLang="en-US" sz="4000" b="1" dirty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409575" y="1427480"/>
            <a:ext cx="8325485" cy="4498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    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根据中国药科大学毕业实习有关规定和整体安排，校方将对部分学生进行实习经费报销或补助。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1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、报销或补助类型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（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1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）南京市内实习基地（含中国药科大学玄武门校区）的实习补助；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（2）南京市外实习基地的一次往返交通费和住宿补助；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2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、补助办法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（1）对在玄武门校区和南京市内实习基地开展实习工作的学生，执行8元/天标准的补助，每月补助总额不超过160元（2月满勤按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4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天计算，3-5月份满勤按20天计算；临床药学专业学生实习时间为201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8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年9月至201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9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年5月，共9个月，每月满勤按20天计算）；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（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2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）对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在南京市外实习基地的学生，实行由学校到实习地点的一次往返的火车票（高铁二等座）或汽车票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报销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，并对自行承担实习住宿的学生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给予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100元/月补贴（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实际住宿天数少于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7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天的月份不算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）。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algn="l"/>
            <a:r>
              <a:rPr lang="zh-CN" altLang="en-US" sz="4000" b="1" dirty="0"/>
              <a:t>七、</a:t>
            </a:r>
            <a:r>
              <a:rPr lang="zh-CN" altLang="en-US" sz="4000" b="1" dirty="0">
                <a:sym typeface="+mn-ea"/>
              </a:rPr>
              <a:t>实习补助的发放</a:t>
            </a:r>
            <a:endParaRPr lang="zh-CN" altLang="en-US" sz="4000" b="1" dirty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609600" y="1197610"/>
            <a:ext cx="8318500" cy="490156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新宋体" panose="02010609030101010101" charset="-122"/>
              </a:rPr>
              <a:t>    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新宋体" panose="02010609030101010101" charset="-122"/>
              </a:rPr>
              <a:t>发放流程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（1）学生于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2019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年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5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月</a:t>
            </a:r>
            <a:r>
              <a:rPr kumimoji="0" 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底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将《南京市内交通补贴申请表》或往返路费的票据（按财务要求粘贴）交辅导员；</a:t>
            </a: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（2）辅导员审核后，将《实习经费汇总表》交院系汇总，并报送至教务处；</a:t>
            </a: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（3）报销或补助信息、票据等经教务处审核后，</a:t>
            </a: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教务处提供经费账号，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由各院系登陆学校财务系统造表，经费发放表的纸质版交教务处盖章签字，然后由院系将其交计财处办理。</a:t>
            </a: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（4）实习补助由计财处转账到学生在校交学费的银行卡上，学生毕业前应及时查询是否到账。如有疑问，需在销卡前及时向院系反映。</a:t>
            </a: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l"/>
            <a:r>
              <a:rPr lang="zh-CN" altLang="zh-CN" dirty="0"/>
              <a:t>联系方式</a:t>
            </a:r>
            <a:endParaRPr lang="zh-CN" altLang="zh-CN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r>
              <a:rPr lang="zh-CN" altLang="en-US" dirty="0"/>
              <a:t>地址：行政楼</a:t>
            </a:r>
            <a:r>
              <a:rPr lang="en-US" altLang="zh-CN" dirty="0"/>
              <a:t>202</a:t>
            </a:r>
            <a:r>
              <a:rPr lang="zh-CN" altLang="en-US" dirty="0"/>
              <a:t>房间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电话：</a:t>
            </a:r>
            <a:r>
              <a:rPr lang="en-US" altLang="zh-CN" dirty="0"/>
              <a:t>025-86185205</a:t>
            </a:r>
            <a:r>
              <a:rPr lang="zh-CN" altLang="en-US" dirty="0"/>
              <a:t>、</a:t>
            </a:r>
            <a:r>
              <a:rPr lang="en-US" altLang="zh-CN" dirty="0"/>
              <a:t>5212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Email</a:t>
            </a:r>
            <a:r>
              <a:rPr lang="zh-CN" altLang="en-US" dirty="0"/>
              <a:t>：</a:t>
            </a:r>
            <a:r>
              <a:rPr lang="en-US" altLang="zh-CN" dirty="0">
                <a:hlinkClick r:id="rId1"/>
              </a:rPr>
              <a:t>s</a:t>
            </a:r>
            <a:r>
              <a:rPr lang="zh-CN" altLang="en-US" dirty="0">
                <a:hlinkClick r:id="rId1"/>
              </a:rPr>
              <a:t>j</a:t>
            </a:r>
            <a:r>
              <a:rPr lang="en-US" altLang="zh-CN" dirty="0">
                <a:hlinkClick r:id="rId1"/>
              </a:rPr>
              <a:t>k@cpu.edu.cn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Rot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4000" b="1" dirty="0"/>
              <a:t>一、</a:t>
            </a:r>
            <a:r>
              <a:rPr lang="zh-CN" altLang="zh-CN" sz="4000" b="1" dirty="0"/>
              <a:t>时间安排</a:t>
            </a:r>
            <a:endParaRPr lang="zh-CN" altLang="zh-CN" sz="4000" b="1" dirty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341438"/>
            <a:ext cx="8153400" cy="4498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毕业实习时间：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2018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---2019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备注：临床药学专业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2018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年9月1日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---2019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英语专业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201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年3月</a:t>
            </a:r>
            <a:r>
              <a:rPr kumimoji="0" 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下旬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--201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论文答辩时间：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2019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6月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Rot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4000" b="1" dirty="0"/>
              <a:t>二、</a:t>
            </a:r>
            <a:r>
              <a:rPr lang="zh-CN" altLang="zh-CN" sz="4000" b="1" dirty="0"/>
              <a:t>管理规定</a:t>
            </a:r>
            <a:endParaRPr lang="zh-CN" altLang="zh-CN" sz="4000" b="1" dirty="0"/>
          </a:p>
        </p:txBody>
      </p:sp>
      <p:sp>
        <p:nvSpPr>
          <p:cNvPr id="5123" name="Rectangle 3"/>
          <p:cNvSpPr>
            <a:spLocks noGrp="1" noRot="1"/>
          </p:cNvSpPr>
          <p:nvPr>
            <p:ph type="body"/>
          </p:nvPr>
        </p:nvSpPr>
        <p:spPr>
          <a:xfrm>
            <a:off x="790575" y="1371600"/>
            <a:ext cx="7800975" cy="474154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《中国药科大学本科毕业实习和毕业论文（设计）工作管理规定》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（修订）（校教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[20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]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40号）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《关于做好2019届本专科毕业生毕业实习和毕业论文（设计）工作的通知》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（药大教函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[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8]55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号）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90000"/>
              </a:lnSpc>
              <a:buNone/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关于本科生赴境外进行毕业实习和毕业论文工作的管理规定（暂行）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关于制药工程专业本科生毕业设计（论文）要求的通知 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药大教函〔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</a:t>
            </a:r>
            <a:r>
              <a:rPr lang="zh-CN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〕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zh-CN" altLang="zh-CN" sz="2800" dirty="0"/>
          </a:p>
          <a:p>
            <a:pPr>
              <a:lnSpc>
                <a:spcPct val="90000"/>
              </a:lnSpc>
            </a:pP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zh-CN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4000" b="1" dirty="0"/>
              <a:t>三、</a:t>
            </a:r>
            <a:r>
              <a:rPr lang="zh-CN" altLang="zh-CN" sz="4000" b="1" dirty="0"/>
              <a:t>具体要求</a:t>
            </a:r>
            <a:endParaRPr lang="zh-CN" altLang="zh-CN" sz="4000" b="1" dirty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268413"/>
            <a:ext cx="8153400" cy="48307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一、校外实习比例：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理工类 ≥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40%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；</a:t>
            </a:r>
            <a:endParaRPr kumimoji="0" lang="en-US" altLang="zh-CN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二、管理文本资料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实习手册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（领取、填写接洽函、盖公章、答辩现场）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实习大纲 （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教务网站下载专区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实习协议（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下载专区、学校法务刘老师86185555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三、工作进度安排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与延期答辩、院部系年终绩效关联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4000" b="1" dirty="0"/>
              <a:t>四、实习保险</a:t>
            </a:r>
            <a:endParaRPr lang="zh-CN" altLang="zh-CN" sz="4000" b="1" dirty="0"/>
          </a:p>
        </p:txBody>
      </p:sp>
      <p:sp>
        <p:nvSpPr>
          <p:cNvPr id="7171" name="Rectangle 3"/>
          <p:cNvSpPr>
            <a:spLocks noGrp="1" noRot="1"/>
          </p:cNvSpPr>
          <p:nvPr>
            <p:ph type="body"/>
          </p:nvPr>
        </p:nvSpPr>
        <p:spPr>
          <a:xfrm>
            <a:off x="609600" y="1268413"/>
            <a:ext cx="8153400" cy="4830762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dirty="0"/>
              <a:t>保险时间：</a:t>
            </a:r>
            <a:endParaRPr lang="en-US" altLang="zh-CN" dirty="0"/>
          </a:p>
          <a:p>
            <a:pPr eaLnBrk="1" hangingPunct="1">
              <a:buNone/>
            </a:pPr>
            <a:r>
              <a:rPr lang="en-US" altLang="zh-CN" dirty="0"/>
              <a:t>        2018</a:t>
            </a:r>
            <a:r>
              <a:rPr lang="zh-CN" altLang="en-US" dirty="0"/>
              <a:t>年</a:t>
            </a:r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1</a:t>
            </a:r>
            <a:r>
              <a:rPr lang="zh-CN" altLang="en-US" dirty="0"/>
              <a:t>日</a:t>
            </a:r>
            <a:r>
              <a:rPr lang="en-US" altLang="zh-CN" dirty="0"/>
              <a:t>-2019</a:t>
            </a:r>
            <a:r>
              <a:rPr lang="zh-CN" altLang="en-US" dirty="0"/>
              <a:t>年</a:t>
            </a:r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3</a:t>
            </a:r>
            <a:r>
              <a:rPr lang="en-US" altLang="zh-CN" dirty="0"/>
              <a:t>1</a:t>
            </a:r>
            <a:r>
              <a:rPr lang="zh-CN" altLang="en-US" dirty="0"/>
              <a:t>日</a:t>
            </a:r>
            <a:endParaRPr lang="en-US" altLang="zh-CN" dirty="0"/>
          </a:p>
          <a:p>
            <a:pPr eaLnBrk="1" hangingPunct="1">
              <a:buNone/>
            </a:pPr>
            <a:endParaRPr lang="en-US" altLang="zh-CN" sz="1100" dirty="0"/>
          </a:p>
          <a:p>
            <a:pPr eaLnBrk="1" hangingPunct="1">
              <a:buNone/>
            </a:pPr>
            <a:r>
              <a:rPr lang="zh-CN" altLang="en-US" dirty="0"/>
              <a:t>保险范畴：</a:t>
            </a:r>
            <a:r>
              <a:rPr lang="en-US" altLang="zh-CN" dirty="0"/>
              <a:t>1</a:t>
            </a:r>
            <a:r>
              <a:rPr lang="zh-CN" altLang="en-US" dirty="0"/>
              <a:t>、人身意外伤害；</a:t>
            </a:r>
            <a:endParaRPr lang="en-US" altLang="zh-CN" dirty="0"/>
          </a:p>
          <a:p>
            <a:pPr eaLnBrk="1" hangingPunct="1">
              <a:buNone/>
            </a:pPr>
            <a:r>
              <a:rPr lang="en-US" altLang="zh-CN" dirty="0"/>
              <a:t>                  2</a:t>
            </a:r>
            <a:r>
              <a:rPr lang="zh-CN" altLang="en-US" dirty="0"/>
              <a:t>、乘坐客运机动车；</a:t>
            </a:r>
            <a:endParaRPr lang="en-US" altLang="zh-CN" dirty="0"/>
          </a:p>
          <a:p>
            <a:pPr eaLnBrk="1" hangingPunct="1">
              <a:buNone/>
            </a:pPr>
            <a:r>
              <a:rPr lang="en-US" altLang="zh-CN" dirty="0"/>
              <a:t>                  3</a:t>
            </a:r>
            <a:r>
              <a:rPr lang="zh-CN" altLang="en-US" dirty="0"/>
              <a:t>、乘坐轨道交通；</a:t>
            </a:r>
            <a:endParaRPr lang="en-US" altLang="zh-CN" dirty="0"/>
          </a:p>
          <a:p>
            <a:pPr eaLnBrk="1" hangingPunct="1">
              <a:buNone/>
            </a:pPr>
            <a:r>
              <a:rPr lang="en-US" altLang="zh-CN" dirty="0"/>
              <a:t>                  4</a:t>
            </a:r>
            <a:r>
              <a:rPr lang="zh-CN" altLang="en-US" dirty="0"/>
              <a:t>、意外伤害医疗及住院津贴</a:t>
            </a:r>
            <a:endParaRPr lang="en-US" altLang="zh-CN" dirty="0"/>
          </a:p>
          <a:p>
            <a:pPr eaLnBrk="1" hangingPunct="1">
              <a:buNone/>
            </a:pPr>
            <a:r>
              <a:rPr lang="zh-CN" altLang="en-US" sz="2400" b="1" dirty="0">
                <a:solidFill>
                  <a:srgbClr val="FF0000"/>
                </a:solidFill>
              </a:rPr>
              <a:t>备注：</a:t>
            </a:r>
            <a:r>
              <a:rPr lang="en-US" altLang="zh-CN" sz="2000" b="1" dirty="0">
                <a:solidFill>
                  <a:srgbClr val="FF0000"/>
                </a:solidFill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</a:rPr>
              <a:t>、由于生物、化学造成的意外伤害在赔偿责任范围内；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             2</a:t>
            </a:r>
            <a:r>
              <a:rPr lang="zh-CN" altLang="en-US" sz="2000" b="1" dirty="0">
                <a:solidFill>
                  <a:srgbClr val="FF0000"/>
                </a:solidFill>
              </a:rPr>
              <a:t>、发生保险事故需在</a:t>
            </a:r>
            <a:r>
              <a:rPr lang="en-US" altLang="zh-CN" sz="2000" b="1" dirty="0">
                <a:solidFill>
                  <a:srgbClr val="FF0000"/>
                </a:solidFill>
              </a:rPr>
              <a:t>48</a:t>
            </a:r>
            <a:r>
              <a:rPr lang="zh-CN" altLang="en-US" sz="2000" b="1" dirty="0">
                <a:solidFill>
                  <a:srgbClr val="FF0000"/>
                </a:solidFill>
              </a:rPr>
              <a:t>小时内报案</a:t>
            </a:r>
            <a:r>
              <a:rPr lang="en-US" altLang="zh-CN" sz="2000" b="1" dirty="0">
                <a:solidFill>
                  <a:srgbClr val="FF0000"/>
                </a:solidFill>
              </a:rPr>
              <a:t>95500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en-US" altLang="zh-CN" dirty="0"/>
              <a:t>    </a:t>
            </a:r>
            <a:endParaRPr lang="en-US" altLang="zh-CN" dirty="0"/>
          </a:p>
          <a:p>
            <a:pPr eaLnBrk="1" hangingPunct="1">
              <a:buNone/>
            </a:pPr>
            <a:endParaRPr lang="en-US" altLang="zh-CN" dirty="0"/>
          </a:p>
          <a:p>
            <a:pPr eaLnBrk="1" hangingPunct="1">
              <a:buNone/>
            </a:pPr>
            <a:r>
              <a:rPr lang="en-US" altLang="zh-CN" dirty="0"/>
              <a:t>     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4000" b="1" dirty="0"/>
              <a:t>五、各院部系</a:t>
            </a:r>
            <a:r>
              <a:rPr lang="zh-CN" altLang="zh-CN" sz="4000" b="1" dirty="0"/>
              <a:t>工作</a:t>
            </a:r>
            <a:r>
              <a:rPr lang="zh-CN" altLang="en-US" sz="4000" b="1" dirty="0"/>
              <a:t>任务</a:t>
            </a:r>
            <a:endParaRPr lang="zh-CN" altLang="zh-CN" sz="4000" b="1" dirty="0"/>
          </a:p>
        </p:txBody>
      </p:sp>
      <p:sp>
        <p:nvSpPr>
          <p:cNvPr id="8195" name="Rectangle 3"/>
          <p:cNvSpPr>
            <a:spLocks noGrp="1" noRot="1"/>
          </p:cNvSpPr>
          <p:nvPr>
            <p:ph type="body"/>
          </p:nvPr>
        </p:nvSpPr>
        <p:spPr>
          <a:xfrm>
            <a:off x="609600" y="1196975"/>
            <a:ext cx="8153400" cy="5327650"/>
          </a:xfrm>
          <a:ln/>
        </p:spPr>
        <p:txBody>
          <a:bodyPr vert="horz" wrap="square" lIns="91440" tIns="45720" rIns="91440" bIns="45720" anchor="t"/>
          <a:p>
            <a:pPr marL="0" indent="0" eaLnBrk="1" hangingPunct="1">
              <a:buNone/>
            </a:pPr>
            <a:r>
              <a:rPr lang="en-US" altLang="zh-CN" sz="2400" dirty="0"/>
              <a:t>1</a:t>
            </a:r>
            <a:r>
              <a:rPr lang="zh-CN" altLang="en-US" sz="2400" dirty="0"/>
              <a:t>、</a:t>
            </a:r>
            <a:r>
              <a:rPr lang="zh-CN" altLang="zh-CN" sz="2400" dirty="0"/>
              <a:t>开展实习动员，做好安全保障和职前起航教育，重点开展以岗位意识、责任意识、诚信意识、法制观念为核心内容的职业道德教育和适应社会教育</a:t>
            </a:r>
            <a:r>
              <a:rPr lang="zh-CN" altLang="en-US" sz="2400" dirty="0"/>
              <a:t>；</a:t>
            </a:r>
            <a:endParaRPr lang="en-US" altLang="zh-CN" sz="2400" dirty="0"/>
          </a:p>
          <a:p>
            <a:pPr marL="0" indent="0" eaLnBrk="1" hangingPunct="1">
              <a:buNone/>
            </a:pPr>
            <a:r>
              <a:rPr lang="en-US" altLang="zh-CN" sz="2400" dirty="0"/>
              <a:t>2</a:t>
            </a:r>
            <a:r>
              <a:rPr lang="zh-CN" altLang="en-US" sz="2400" dirty="0"/>
              <a:t>、毕业论文系统用户管理（比如：增删帐号、查询密码）；</a:t>
            </a:r>
            <a:endParaRPr lang="en-US" altLang="zh-CN" sz="2400" dirty="0"/>
          </a:p>
          <a:p>
            <a:pPr marL="0" indent="0" eaLnBrk="1" hangingPunct="1">
              <a:buNone/>
            </a:pPr>
            <a:r>
              <a:rPr lang="en-US" altLang="zh-CN" sz="2400" dirty="0"/>
              <a:t>3</a:t>
            </a:r>
            <a:r>
              <a:rPr lang="zh-CN" altLang="en-US" sz="2400" dirty="0"/>
              <a:t>、报送实习生信息等各管理用表（校外实习指导教师）</a:t>
            </a:r>
            <a:endParaRPr lang="en-US" altLang="zh-CN" sz="2400" dirty="0"/>
          </a:p>
          <a:p>
            <a:pPr marL="0" indent="0" eaLnBrk="1" hangingPunct="1">
              <a:buNone/>
            </a:pPr>
            <a:r>
              <a:rPr lang="zh-CN" altLang="en-US" sz="2400" dirty="0">
                <a:latin typeface="宋体" panose="02010600030101010101" pitchFamily="2" charset="-122"/>
              </a:rPr>
              <a:t>   ★：均已上传至教务处网站</a:t>
            </a:r>
            <a:r>
              <a:rPr lang="zh-CN" altLang="en-US" sz="2400" b="1" dirty="0">
                <a:solidFill>
                  <a:srgbClr val="FF0000"/>
                </a:solidFill>
              </a:rPr>
              <a:t>下载专区</a:t>
            </a:r>
            <a:endParaRPr lang="en-US" altLang="zh-CN" sz="2400" dirty="0"/>
          </a:p>
          <a:p>
            <a:pPr marL="0" indent="0" eaLnBrk="1" hangingPunct="1">
              <a:buNone/>
            </a:pPr>
            <a:r>
              <a:rPr lang="en-US" altLang="zh-CN" sz="2400" dirty="0"/>
              <a:t>4</a:t>
            </a:r>
            <a:r>
              <a:rPr lang="zh-CN" altLang="en-US" sz="2400" dirty="0"/>
              <a:t>、核实校外实习学生在岗情况；</a:t>
            </a:r>
            <a:endParaRPr lang="en-US" altLang="zh-CN" sz="2400" dirty="0"/>
          </a:p>
          <a:p>
            <a:pPr marL="0" indent="0" eaLnBrk="1" hangingPunct="1">
              <a:buNone/>
            </a:pPr>
            <a:r>
              <a:rPr lang="en-US" altLang="zh-CN" sz="2400" dirty="0"/>
              <a:t>5</a:t>
            </a:r>
            <a:r>
              <a:rPr lang="zh-CN" altLang="en-US" sz="2400" dirty="0"/>
              <a:t>、落实毕业实习工作进度；</a:t>
            </a:r>
            <a:endParaRPr lang="en-US" altLang="zh-CN" sz="2400" dirty="0"/>
          </a:p>
          <a:p>
            <a:pPr marL="0" indent="0" eaLnBrk="1" hangingPunct="1">
              <a:buNone/>
            </a:pPr>
            <a:r>
              <a:rPr lang="en-US" altLang="zh-CN" sz="2400" dirty="0"/>
              <a:t>6</a:t>
            </a:r>
            <a:r>
              <a:rPr lang="zh-CN" altLang="en-US" sz="2400" dirty="0"/>
              <a:t>、报销指导费、实习补助；</a:t>
            </a:r>
            <a:endParaRPr lang="en-US" altLang="zh-CN" sz="2400" dirty="0"/>
          </a:p>
          <a:p>
            <a:pPr marL="0" indent="0" eaLnBrk="1" hangingPunct="1">
              <a:buNone/>
            </a:pPr>
            <a:r>
              <a:rPr lang="en-US" altLang="zh-CN" sz="2400" dirty="0"/>
              <a:t>    </a:t>
            </a:r>
            <a:r>
              <a:rPr lang="zh-CN" altLang="en-US" sz="2400" dirty="0"/>
              <a:t>    教师指导费：理工类：</a:t>
            </a:r>
            <a:r>
              <a:rPr lang="en-US" altLang="zh-CN" sz="2400" dirty="0"/>
              <a:t>200</a:t>
            </a:r>
            <a:r>
              <a:rPr lang="zh-CN" altLang="en-US" sz="2400" dirty="0"/>
              <a:t>元，经管文类：</a:t>
            </a:r>
            <a:r>
              <a:rPr lang="en-US" altLang="zh-CN" sz="2400" dirty="0"/>
              <a:t>100</a:t>
            </a:r>
            <a:r>
              <a:rPr lang="zh-CN" altLang="en-US" sz="2400" dirty="0"/>
              <a:t>元；</a:t>
            </a:r>
            <a:endParaRPr lang="en-US" altLang="zh-CN" sz="2400" dirty="0"/>
          </a:p>
          <a:p>
            <a:pPr marL="0" indent="0" eaLnBrk="1" hangingPunct="1">
              <a:buNone/>
            </a:pPr>
            <a:r>
              <a:rPr lang="en-US" altLang="zh-CN" sz="2400" dirty="0"/>
              <a:t>        </a:t>
            </a:r>
            <a:r>
              <a:rPr lang="zh-CN" altLang="en-US" sz="2400" dirty="0"/>
              <a:t>校外实习基地：</a:t>
            </a:r>
            <a:r>
              <a:rPr lang="zh-CN" altLang="en-US" sz="1800" dirty="0"/>
              <a:t>南京市（如：本部）补助8元</a:t>
            </a:r>
            <a:r>
              <a:rPr lang="en-US" altLang="zh-CN" sz="1800" dirty="0"/>
              <a:t>/</a:t>
            </a:r>
            <a:r>
              <a:rPr lang="zh-CN" altLang="en-US" sz="1800" dirty="0"/>
              <a:t>天，满勤按</a:t>
            </a:r>
            <a:r>
              <a:rPr lang="en-US" altLang="zh-CN" sz="1800" dirty="0"/>
              <a:t>20</a:t>
            </a:r>
            <a:r>
              <a:rPr lang="zh-CN" altLang="en-US" sz="1800" dirty="0"/>
              <a:t>天</a:t>
            </a:r>
            <a:r>
              <a:rPr lang="en-US" altLang="zh-CN" sz="1800" dirty="0"/>
              <a:t>/</a:t>
            </a:r>
            <a:r>
              <a:rPr lang="zh-CN" altLang="en-US" sz="1800" dirty="0"/>
              <a:t>月计；</a:t>
            </a:r>
            <a:endParaRPr lang="en-US" altLang="zh-CN" sz="1800" dirty="0"/>
          </a:p>
          <a:p>
            <a:pPr marL="0" indent="0" eaLnBrk="1" hangingPunct="1">
              <a:buNone/>
            </a:pPr>
            <a:r>
              <a:rPr lang="en-US" altLang="zh-CN" sz="1800" dirty="0"/>
              <a:t>                                            </a:t>
            </a:r>
            <a:r>
              <a:rPr lang="zh-CN" altLang="en-US" sz="1800" dirty="0"/>
              <a:t>南京市以外报销一次往返车票，住宿补贴</a:t>
            </a:r>
            <a:r>
              <a:rPr lang="en-US" altLang="zh-CN" sz="1800" dirty="0"/>
              <a:t>100</a:t>
            </a:r>
            <a:r>
              <a:rPr lang="zh-CN" altLang="en-US" sz="1800" dirty="0"/>
              <a:t>元</a:t>
            </a:r>
            <a:r>
              <a:rPr lang="en-US" altLang="zh-CN" sz="1800" dirty="0"/>
              <a:t>/</a:t>
            </a:r>
            <a:r>
              <a:rPr lang="zh-CN" altLang="en-US" sz="1800" dirty="0"/>
              <a:t>月</a:t>
            </a:r>
            <a:endParaRPr lang="en-US" altLang="zh-CN" sz="2400" dirty="0"/>
          </a:p>
          <a:p>
            <a:pPr marL="0" indent="0" eaLnBrk="1" hangingPunct="1">
              <a:buNone/>
            </a:pPr>
            <a:r>
              <a:rPr lang="en-US" altLang="zh-CN" sz="2400" dirty="0"/>
              <a:t>7</a:t>
            </a:r>
            <a:r>
              <a:rPr lang="zh-CN" altLang="en-US" sz="2400" dirty="0"/>
              <a:t>、其他管理用表、优秀毕业论文材料的报送；</a:t>
            </a:r>
            <a:endParaRPr lang="en-US" altLang="zh-CN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Rot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4000" b="1" dirty="0"/>
              <a:t>六、毕业论文</a:t>
            </a:r>
            <a:r>
              <a:rPr lang="zh-CN" altLang="zh-CN" sz="4000" b="1" dirty="0"/>
              <a:t>管理系统</a:t>
            </a:r>
            <a:endParaRPr lang="zh-CN" altLang="zh-CN" sz="4000" b="1" dirty="0"/>
          </a:p>
        </p:txBody>
      </p:sp>
      <p:sp>
        <p:nvSpPr>
          <p:cNvPr id="14339" name="内容占位符 1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登录事宜：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、毕业实习学生：帐号、初始密码均为学号；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、校内指导教师：帐号、初始密码均为工号；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、教学秘书帐号、密码与往届相同；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、校外指导教师：由院部系教学秘书汇总报送后，教务处负责老师统一设定、下发；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、其他类型：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辅导员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、教学院长、专业负责人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等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由院部系教学秘书设定；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l"/>
            <a:r>
              <a:rPr lang="zh-CN" altLang="en-US" sz="4000" b="1" dirty="0"/>
              <a:t>六、毕业论文管理系统</a:t>
            </a:r>
            <a:endParaRPr lang="zh-CN" altLang="en-US" sz="4000" b="1" dirty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毕业实习生、指导教师和管理人员进入系统后，可通过“查看公告”栏目了解实习工作的流程和管理系统使用指南；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（备注：首次登录的学生需将学生信息补充完整才可以使用软件）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图片 1" descr="学生实习情况统计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038" y="0"/>
            <a:ext cx="879792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吉祥如意">
  <a:themeElements>
    <a:clrScheme name="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吉祥如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吉祥如意">
  <a:themeElements>
    <a:clrScheme name="1_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1_吉祥如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吉祥如意">
  <a:themeElements>
    <a:clrScheme name="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吉祥如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1984</Words>
  <Application>WPS 演示</Application>
  <PresentationFormat>全屏显示(4:3)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38" baseType="lpstr">
      <vt:lpstr>Arial</vt:lpstr>
      <vt:lpstr>宋体</vt:lpstr>
      <vt:lpstr>Wingdings</vt:lpstr>
      <vt:lpstr>Wingdings 2</vt:lpstr>
      <vt:lpstr>Calibri</vt:lpstr>
      <vt:lpstr>微软雅黑</vt:lpstr>
      <vt:lpstr>Arial Unicode MS</vt:lpstr>
      <vt:lpstr>华文隶书</vt:lpstr>
      <vt:lpstr>华文新魏</vt:lpstr>
      <vt:lpstr>华文细黑</vt:lpstr>
      <vt:lpstr>华文中宋</vt:lpstr>
      <vt:lpstr>仿宋</vt:lpstr>
      <vt:lpstr>华文仿宋</vt:lpstr>
      <vt:lpstr>华文彩云</vt:lpstr>
      <vt:lpstr>华文楷体</vt:lpstr>
      <vt:lpstr>华文琥珀</vt:lpstr>
      <vt:lpstr>华文行楷</vt:lpstr>
      <vt:lpstr>宋体-方正超大字符集</vt:lpstr>
      <vt:lpstr>幼圆</vt:lpstr>
      <vt:lpstr>微软雅黑 Light</vt:lpstr>
      <vt:lpstr>新宋体</vt:lpstr>
      <vt:lpstr>方正仿宋_GBK</vt:lpstr>
      <vt:lpstr>方正书宋_GBK</vt:lpstr>
      <vt:lpstr>吉祥如意</vt:lpstr>
      <vt:lpstr>1_吉祥如意</vt:lpstr>
      <vt:lpstr>2_吉祥如意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六、毕业论文管理系统</vt:lpstr>
      <vt:lpstr>七、报销指导费、实习补助流程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对我校大学生创新精神和实践能力培养管理模式的探讨  结题报告 </dc:title>
  <dc:creator>微软用户</dc:creator>
  <cp:lastModifiedBy>dell</cp:lastModifiedBy>
  <cp:revision>141</cp:revision>
  <cp:lastPrinted>2012-12-12T01:32:56Z</cp:lastPrinted>
  <dcterms:created xsi:type="dcterms:W3CDTF">2010-12-27T14:11:35Z</dcterms:created>
  <dcterms:modified xsi:type="dcterms:W3CDTF">2018-11-28T08:03:56Z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2052-10.1.0.7671</vt:lpwstr>
  </property>
  <property fmtid="{D5CDD505-2E9C-101B-9397-08002B2CF9AE}" pid="3" name="KSORubyTemplateID">
    <vt:lpwstr>8</vt:lpwstr>
  </property>
</Properties>
</file>