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6" r:id="rId4"/>
    <p:sldId id="277" r:id="rId5"/>
    <p:sldId id="259" r:id="rId6"/>
    <p:sldId id="258" r:id="rId7"/>
    <p:sldId id="260" r:id="rId8"/>
    <p:sldId id="261" r:id="rId9"/>
    <p:sldId id="262" r:id="rId10"/>
    <p:sldId id="263" r:id="rId11"/>
    <p:sldId id="265" r:id="rId12"/>
    <p:sldId id="266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62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DAAC-18A9-4E0C-968D-7AE85374F368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85E-93D4-4053-AE5F-0417FEF9C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9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DAAC-18A9-4E0C-968D-7AE85374F368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85E-93D4-4053-AE5F-0417FEF9C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76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DAAC-18A9-4E0C-968D-7AE85374F368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85E-93D4-4053-AE5F-0417FEF9C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32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2A0A-88CD-429E-860E-26A4293F6E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346E-0DB9-44B5-9EF2-99A92D2A52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32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2A0A-88CD-429E-860E-26A4293F6E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346E-0DB9-44B5-9EF2-99A92D2A52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0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2A0A-88CD-429E-860E-26A4293F6E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346E-0DB9-44B5-9EF2-99A92D2A52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46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2A0A-88CD-429E-860E-26A4293F6E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346E-0DB9-44B5-9EF2-99A92D2A52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5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2A0A-88CD-429E-860E-26A4293F6E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346E-0DB9-44B5-9EF2-99A92D2A52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55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2A0A-88CD-429E-860E-26A4293F6E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346E-0DB9-44B5-9EF2-99A92D2A52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33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2A0A-88CD-429E-860E-26A4293F6E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346E-0DB9-44B5-9EF2-99A92D2A52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02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2A0A-88CD-429E-860E-26A4293F6E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346E-0DB9-44B5-9EF2-99A92D2A52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DAAC-18A9-4E0C-968D-7AE85374F368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85E-93D4-4053-AE5F-0417FEF9C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130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2A0A-88CD-429E-860E-26A4293F6E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346E-0DB9-44B5-9EF2-99A92D2A52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38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2A0A-88CD-429E-860E-26A4293F6E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346E-0DB9-44B5-9EF2-99A92D2A52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27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2A0A-88CD-429E-860E-26A4293F6E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346E-0DB9-44B5-9EF2-99A92D2A52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69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2A0A-88CD-429E-860E-26A4293F6E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346E-0DB9-44B5-9EF2-99A92D2A52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57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2A0A-88CD-429E-860E-26A4293F6E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346E-0DB9-44B5-9EF2-99A92D2A52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30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2A0A-88CD-429E-860E-26A4293F6E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346E-0DB9-44B5-9EF2-99A92D2A52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29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2A0A-88CD-429E-860E-26A4293F6E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346E-0DB9-44B5-9EF2-99A92D2A52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7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2A0A-88CD-429E-860E-26A4293F6E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346E-0DB9-44B5-9EF2-99A92D2A52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72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2A0A-88CD-429E-860E-26A4293F6E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346E-0DB9-44B5-9EF2-99A92D2A52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37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2A0A-88CD-429E-860E-26A4293F6E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346E-0DB9-44B5-9EF2-99A92D2A52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9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DAAC-18A9-4E0C-968D-7AE85374F368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85E-93D4-4053-AE5F-0417FEF9C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108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2A0A-88CD-429E-860E-26A4293F6E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346E-0DB9-44B5-9EF2-99A92D2A52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2A0A-88CD-429E-860E-26A4293F6E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346E-0DB9-44B5-9EF2-99A92D2A52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369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2A0A-88CD-429E-860E-26A4293F6E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346E-0DB9-44B5-9EF2-99A92D2A52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08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2A0A-88CD-429E-860E-26A4293F6E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346E-0DB9-44B5-9EF2-99A92D2A52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5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DAAC-18A9-4E0C-968D-7AE85374F368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85E-93D4-4053-AE5F-0417FEF9C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29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DAAC-18A9-4E0C-968D-7AE85374F368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85E-93D4-4053-AE5F-0417FEF9C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30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DAAC-18A9-4E0C-968D-7AE85374F368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85E-93D4-4053-AE5F-0417FEF9C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48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DAAC-18A9-4E0C-968D-7AE85374F368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85E-93D4-4053-AE5F-0417FEF9C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2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DAAC-18A9-4E0C-968D-7AE85374F368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85E-93D4-4053-AE5F-0417FEF9C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68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DAAC-18A9-4E0C-968D-7AE85374F368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85E-93D4-4053-AE5F-0417FEF9C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20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ADAAC-18A9-4E0C-968D-7AE85374F368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9D85E-93D4-4053-AE5F-0417FEF9CF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71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F2A0A-88CD-429E-860E-26A4293F6E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D346E-0DB9-44B5-9EF2-99A92D2A52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3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F2A0A-88CD-429E-860E-26A4293F6E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D346E-0DB9-44B5-9EF2-99A92D2A521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1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dirty="0" smtClean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学生登录毕业论文</a:t>
            </a:r>
            <a:r>
              <a:rPr lang="en-US" altLang="zh-CN" dirty="0" smtClean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/>
            </a:r>
            <a:br>
              <a:rPr lang="en-US" altLang="zh-CN" dirty="0" smtClean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</a:br>
            <a:r>
              <a:rPr lang="zh-CN" altLang="en-US" dirty="0" smtClean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管理系统操作指南</a:t>
            </a:r>
            <a:endParaRPr lang="zh-CN" altLang="en-US" dirty="0">
              <a:solidFill>
                <a:srgbClr val="FF0000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教务处</a:t>
            </a:r>
            <a:endParaRPr lang="en-US" altLang="zh-CN" sz="2800" dirty="0" smtClean="0">
              <a:solidFill>
                <a:schemeClr val="tx1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  <a:p>
            <a:r>
              <a:rPr lang="en-US" altLang="zh-CN" sz="2800" dirty="0" smtClean="0">
                <a:solidFill>
                  <a:schemeClr val="tx1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2018</a:t>
            </a:r>
            <a:r>
              <a:rPr lang="zh-CN" altLang="en-US" sz="2800" dirty="0" smtClean="0">
                <a:solidFill>
                  <a:schemeClr val="tx1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年</a:t>
            </a:r>
            <a:r>
              <a:rPr lang="en-US" altLang="zh-CN" sz="2800" dirty="0" smtClean="0">
                <a:solidFill>
                  <a:schemeClr val="tx1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1</a:t>
            </a:r>
            <a:r>
              <a:rPr lang="zh-CN" altLang="en-US" sz="2800" dirty="0" smtClean="0">
                <a:solidFill>
                  <a:schemeClr val="tx1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月</a:t>
            </a:r>
            <a:r>
              <a:rPr lang="en-US" altLang="zh-CN" sz="2800" dirty="0" smtClean="0">
                <a:solidFill>
                  <a:schemeClr val="tx1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10</a:t>
            </a:r>
            <a:r>
              <a:rPr lang="zh-CN" altLang="en-US" sz="2800" dirty="0" smtClean="0">
                <a:solidFill>
                  <a:schemeClr val="tx1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日</a:t>
            </a:r>
            <a:endParaRPr lang="zh-CN" altLang="en-US" sz="2800" dirty="0">
              <a:solidFill>
                <a:schemeClr val="tx1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01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开题报告等待教师审核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0" y="1600200"/>
            <a:ext cx="66585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2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学生提交外文翻译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85" y="1600200"/>
            <a:ext cx="746963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3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学生提交外文翻译后页面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28" y="1600200"/>
            <a:ext cx="62785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1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学生填写中期检查表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66" y="1600200"/>
            <a:ext cx="690146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8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学生填写中期检查表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28" y="1600200"/>
            <a:ext cx="5476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1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学生中期检查如果没有修改，请确认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21" y="1600200"/>
            <a:ext cx="72717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确认后等待教师审核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44" y="1600200"/>
            <a:ext cx="71433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3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学生填写周进展情况记录，并</a:t>
            </a:r>
            <a:r>
              <a:rPr lang="zh-CN" altLang="en-US" sz="3200" dirty="0" smtClean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提交</a:t>
            </a:r>
            <a:endParaRPr lang="zh-CN" altLang="en-US" sz="3200" dirty="0">
              <a:solidFill>
                <a:srgbClr val="FF0000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49" y="1600200"/>
            <a:ext cx="530630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周进展情况记录提交后，等待教师审核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83" y="1600200"/>
            <a:ext cx="786023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1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学生提交论文草稿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78" y="1600200"/>
            <a:ext cx="66124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96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6354" y="3610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毕业设计（论文）智能管理系统网址</a:t>
            </a:r>
            <a:r>
              <a:rPr lang="en-US" altLang="zh-CN" sz="2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http://bylw.cpu.edu.cn/</a:t>
            </a:r>
            <a:endParaRPr lang="zh-CN" altLang="en-US" sz="26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186980" cy="411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950505" y="1916832"/>
            <a:ext cx="1866500" cy="148296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学生提交论文定稿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84" y="1600200"/>
            <a:ext cx="643163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0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学生填写实习情况表</a:t>
            </a:r>
            <a:endParaRPr lang="zh-CN" altLang="en-US" sz="3600" dirty="0">
              <a:solidFill>
                <a:srgbClr val="FF0000"/>
              </a:solidFill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70" y="1600200"/>
            <a:ext cx="70162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3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学生填写实习情况表后提交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95" y="1600200"/>
            <a:ext cx="719440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8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提交后页面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14" y="1600200"/>
            <a:ext cx="731117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7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学生选题页面（导师已经指定学生）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92" y="1601369"/>
            <a:ext cx="6998815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1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学生查看任务书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76" y="1600200"/>
            <a:ext cx="692404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0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学生填写开题报告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653381"/>
            <a:ext cx="6785942" cy="422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8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</a:rPr>
              <a:t>开题报告提交后，如果不再修改，请点击“确认”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67" y="1600200"/>
            <a:ext cx="685806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0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133</Words>
  <Application>Microsoft Office PowerPoint</Application>
  <PresentationFormat>全屏显示(4:3)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Office 主题​​</vt:lpstr>
      <vt:lpstr>Office 主题</vt:lpstr>
      <vt:lpstr>1_Office 主题</vt:lpstr>
      <vt:lpstr>学生登录毕业论文 管理系统操作指南</vt:lpstr>
      <vt:lpstr>毕业设计（论文）智能管理系统网址http://bylw.cpu.edu.cn/</vt:lpstr>
      <vt:lpstr>学生填写实习情况表</vt:lpstr>
      <vt:lpstr>学生填写实习情况表后提交</vt:lpstr>
      <vt:lpstr>提交后页面</vt:lpstr>
      <vt:lpstr>学生选题页面（导师已经指定学生）</vt:lpstr>
      <vt:lpstr>学生查看任务书</vt:lpstr>
      <vt:lpstr>学生填写开题报告</vt:lpstr>
      <vt:lpstr>开题报告提交后，如果不再修改，请点击“确认”</vt:lpstr>
      <vt:lpstr>开题报告等待教师审核</vt:lpstr>
      <vt:lpstr>学生提交外文翻译</vt:lpstr>
      <vt:lpstr>学生提交外文翻译后页面</vt:lpstr>
      <vt:lpstr>学生填写中期检查表</vt:lpstr>
      <vt:lpstr>学生填写中期检查表</vt:lpstr>
      <vt:lpstr>学生中期检查如果没有修改，请确认</vt:lpstr>
      <vt:lpstr>确认后等待教师审核</vt:lpstr>
      <vt:lpstr>学生填写周进展情况记录，并提交</vt:lpstr>
      <vt:lpstr>周进展情况记录提交后，等待教师审核</vt:lpstr>
      <vt:lpstr>学生提交论文草稿</vt:lpstr>
      <vt:lpstr>学生提交论文定稿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walkinnet</dc:creator>
  <cp:lastModifiedBy>walkinnet</cp:lastModifiedBy>
  <cp:revision>16</cp:revision>
  <dcterms:created xsi:type="dcterms:W3CDTF">2018-01-10T05:52:03Z</dcterms:created>
  <dcterms:modified xsi:type="dcterms:W3CDTF">2018-01-10T07:49:19Z</dcterms:modified>
</cp:coreProperties>
</file>